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charts/chart3.xml" ContentType="application/vnd.openxmlformats-officedocument.drawingml.chart+xml"/>
  <Override PartName="/ppt/charts/chart4.xml" ContentType="application/vnd.openxmlformats-officedocument.drawingml.chart+xml"/>
  <Override PartName="/ppt/notesSlides/notesSlide6.xml" ContentType="application/vnd.openxmlformats-officedocument.presentationml.notesSlide+xml"/>
  <Override PartName="/ppt/charts/chart5.xml" ContentType="application/vnd.openxmlformats-officedocument.drawingml.chart+xml"/>
  <Override PartName="/ppt/notesSlides/notesSlide7.xml" ContentType="application/vnd.openxmlformats-officedocument.presentationml.notesSlide+xml"/>
  <Override PartName="/ppt/charts/chart6.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8.xml" ContentType="application/vnd.openxmlformats-officedocument.presentationml.notesSlide+xml"/>
  <Override PartName="/ppt/charts/chart7.xml" ContentType="application/vnd.openxmlformats-officedocument.drawingml.chart+xml"/>
  <Override PartName="/ppt/notesSlides/notesSlide9.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0.xml" ContentType="application/vnd.openxmlformats-officedocument.presentationml.notesSlide+xml"/>
  <Override PartName="/ppt/charts/chart10.xml" ContentType="application/vnd.openxmlformats-officedocument.drawingml.chart+xml"/>
  <Override PartName="/ppt/drawings/drawing2.xml" ContentType="application/vnd.openxmlformats-officedocument.drawingml.chartshapes+xml"/>
  <Override PartName="/ppt/notesSlides/notesSlide11.xml" ContentType="application/vnd.openxmlformats-officedocument.presentationml.notesSlide+xml"/>
  <Override PartName="/ppt/charts/chart11.xml" ContentType="application/vnd.openxmlformats-officedocument.drawingml.chart+xml"/>
  <Override PartName="/ppt/charts/style4.xml" ContentType="application/vnd.ms-office.chartstyle+xml"/>
  <Override PartName="/ppt/charts/colors4.xml" ContentType="application/vnd.ms-office.chartcolorstyle+xml"/>
  <Override PartName="/ppt/charts/chart12.xml" ContentType="application/vnd.openxmlformats-officedocument.drawingml.chart+xml"/>
  <Override PartName="/ppt/charts/style5.xml" ContentType="application/vnd.ms-office.chartstyle+xml"/>
  <Override PartName="/ppt/charts/colors5.xml" ContentType="application/vnd.ms-office.chartcolorstyle+xml"/>
  <Override PartName="/ppt/charts/chart13.xml" ContentType="application/vnd.openxmlformats-officedocument.drawingml.chart+xml"/>
  <Override PartName="/ppt/charts/chart14.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68" r:id="rId1"/>
  </p:sldMasterIdLst>
  <p:notesMasterIdLst>
    <p:notesMasterId r:id="rId21"/>
  </p:notesMasterIdLst>
  <p:handoutMasterIdLst>
    <p:handoutMasterId r:id="rId22"/>
  </p:handoutMasterIdLst>
  <p:sldIdLst>
    <p:sldId id="257" r:id="rId2"/>
    <p:sldId id="259" r:id="rId3"/>
    <p:sldId id="260" r:id="rId4"/>
    <p:sldId id="261" r:id="rId5"/>
    <p:sldId id="297" r:id="rId6"/>
    <p:sldId id="305" r:id="rId7"/>
    <p:sldId id="293" r:id="rId8"/>
    <p:sldId id="294" r:id="rId9"/>
    <p:sldId id="295" r:id="rId10"/>
    <p:sldId id="296" r:id="rId11"/>
    <p:sldId id="302" r:id="rId12"/>
    <p:sldId id="299" r:id="rId13"/>
    <p:sldId id="301" r:id="rId14"/>
    <p:sldId id="270" r:id="rId15"/>
    <p:sldId id="285" r:id="rId16"/>
    <p:sldId id="303" r:id="rId17"/>
    <p:sldId id="265" r:id="rId18"/>
    <p:sldId id="306" r:id="rId19"/>
    <p:sldId id="307" r:id="rId20"/>
  </p:sldIdLst>
  <p:sldSz cx="9144000" cy="6858000" type="screen4x3"/>
  <p:notesSz cx="7010400" cy="92964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0A1B5D5-9B99-4C35-A422-299274C87663}" styleName="Style moyen 1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Style moyen 1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9" autoAdjust="0"/>
    <p:restoredTop sz="86429" autoAdjust="0"/>
  </p:normalViewPr>
  <p:slideViewPr>
    <p:cSldViewPr>
      <p:cViewPr varScale="1">
        <p:scale>
          <a:sx n="53" d="100"/>
          <a:sy n="53" d="100"/>
        </p:scale>
        <p:origin x="48" y="336"/>
      </p:cViewPr>
      <p:guideLst>
        <p:guide orient="horz" pos="2160"/>
        <p:guide pos="2880"/>
      </p:guideLst>
    </p:cSldViewPr>
  </p:slideViewPr>
  <p:outlineViewPr>
    <p:cViewPr>
      <p:scale>
        <a:sx n="33" d="100"/>
        <a:sy n="33" d="100"/>
      </p:scale>
      <p:origin x="0" y="31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916" y="-108"/>
      </p:cViewPr>
      <p:guideLst>
        <p:guide orient="horz" pos="2928"/>
        <p:guide pos="220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4.xml"/><Relationship Id="rId1" Type="http://schemas.microsoft.com/office/2011/relationships/chartStyle" Target="style4.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5.xml"/><Relationship Id="rId1" Type="http://schemas.microsoft.com/office/2011/relationships/chartStyle" Target="style5.xml"/></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2.xml"/><Relationship Id="rId1" Type="http://schemas.microsoft.com/office/2011/relationships/chartStyle" Target="style2.xml"/></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fr-CA"/>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fr-FR"/>
        </a:p>
      </c:txPr>
    </c:title>
    <c:autoTitleDeleted val="0"/>
    <c:plotArea>
      <c:layout>
        <c:manualLayout>
          <c:layoutTarget val="inner"/>
          <c:xMode val="edge"/>
          <c:yMode val="edge"/>
          <c:x val="0.26283322408169391"/>
          <c:y val="0.14797427633449992"/>
          <c:w val="0.8187919463087292"/>
          <c:h val="0.4801670146137787"/>
        </c:manualLayout>
      </c:layout>
      <c:barChart>
        <c:barDir val="col"/>
        <c:grouping val="clustered"/>
        <c:varyColors val="0"/>
        <c:ser>
          <c:idx val="0"/>
          <c:order val="0"/>
          <c:tx>
            <c:strRef>
              <c:f>Feuil1!$B$1</c:f>
              <c:strCache>
                <c:ptCount val="1"/>
                <c:pt idx="0">
                  <c:v>Automne</c:v>
                </c:pt>
              </c:strCache>
            </c:strRef>
          </c:tx>
          <c:spPr>
            <a:gradFill rotWithShape="1">
              <a:gsLst>
                <a:gs pos="0">
                  <a:schemeClr val="accent1">
                    <a:shade val="53000"/>
                    <a:shade val="51000"/>
                    <a:satMod val="130000"/>
                  </a:schemeClr>
                </a:gs>
                <a:gs pos="80000">
                  <a:schemeClr val="accent1">
                    <a:shade val="53000"/>
                    <a:shade val="93000"/>
                    <a:satMod val="130000"/>
                  </a:schemeClr>
                </a:gs>
                <a:gs pos="100000">
                  <a:schemeClr val="accent1">
                    <a:shade val="53000"/>
                    <a:shade val="94000"/>
                    <a:satMod val="135000"/>
                  </a:schemeClr>
                </a:gs>
              </a:gsLst>
              <a:lin ang="16200000" scaled="0"/>
            </a:gradFill>
            <a:ln>
              <a:noFill/>
            </a:ln>
            <a:effectLst>
              <a:outerShdw blurRad="40000" dist="23000" dir="5400000" rotWithShape="0">
                <a:srgbClr val="000000">
                  <a:alpha val="35000"/>
                </a:srgbClr>
              </a:outerShdw>
            </a:effectLst>
          </c:spPr>
          <c:invertIfNegative val="0"/>
          <c:cat>
            <c:strRef>
              <c:f>Feuil1!$A$2:$A$3</c:f>
              <c:strCache>
                <c:ptCount val="2"/>
                <c:pt idx="0">
                  <c:v>2023-2024</c:v>
                </c:pt>
                <c:pt idx="1">
                  <c:v>2022-2023</c:v>
                </c:pt>
              </c:strCache>
            </c:strRef>
          </c:cat>
          <c:val>
            <c:numRef>
              <c:f>Feuil1!$B$2:$B$3</c:f>
              <c:numCache>
                <c:formatCode>General</c:formatCode>
                <c:ptCount val="2"/>
                <c:pt idx="0">
                  <c:v>58</c:v>
                </c:pt>
                <c:pt idx="1">
                  <c:v>92</c:v>
                </c:pt>
              </c:numCache>
            </c:numRef>
          </c:val>
          <c:extLst>
            <c:ext xmlns:c16="http://schemas.microsoft.com/office/drawing/2014/chart" uri="{C3380CC4-5D6E-409C-BE32-E72D297353CC}">
              <c16:uniqueId val="{00000000-89C5-49B8-BF69-DD138ACBDBAE}"/>
            </c:ext>
          </c:extLst>
        </c:ser>
        <c:ser>
          <c:idx val="1"/>
          <c:order val="1"/>
          <c:tx>
            <c:strRef>
              <c:f>Feuil1!$C$1</c:f>
              <c:strCache>
                <c:ptCount val="1"/>
                <c:pt idx="0">
                  <c:v>Hiver</c:v>
                </c:pt>
              </c:strCache>
            </c:strRef>
          </c:tx>
          <c:spPr>
            <a:gradFill rotWithShape="1">
              <a:gsLst>
                <a:gs pos="0">
                  <a:schemeClr val="accent1">
                    <a:shade val="76000"/>
                    <a:shade val="51000"/>
                    <a:satMod val="130000"/>
                  </a:schemeClr>
                </a:gs>
                <a:gs pos="80000">
                  <a:schemeClr val="accent1">
                    <a:shade val="76000"/>
                    <a:shade val="93000"/>
                    <a:satMod val="130000"/>
                  </a:schemeClr>
                </a:gs>
                <a:gs pos="100000">
                  <a:schemeClr val="accent1">
                    <a:shade val="76000"/>
                    <a:shade val="94000"/>
                    <a:satMod val="135000"/>
                  </a:schemeClr>
                </a:gs>
              </a:gsLst>
              <a:lin ang="16200000" scaled="0"/>
            </a:gradFill>
            <a:ln>
              <a:noFill/>
            </a:ln>
            <a:effectLst>
              <a:outerShdw blurRad="40000" dist="23000" dir="5400000" rotWithShape="0">
                <a:srgbClr val="000000">
                  <a:alpha val="35000"/>
                </a:srgbClr>
              </a:outerShdw>
            </a:effectLst>
          </c:spPr>
          <c:invertIfNegative val="0"/>
          <c:cat>
            <c:strRef>
              <c:f>Feuil1!$A$2:$A$3</c:f>
              <c:strCache>
                <c:ptCount val="2"/>
                <c:pt idx="0">
                  <c:v>2023-2024</c:v>
                </c:pt>
                <c:pt idx="1">
                  <c:v>2022-2023</c:v>
                </c:pt>
              </c:strCache>
            </c:strRef>
          </c:cat>
          <c:val>
            <c:numRef>
              <c:f>Feuil1!$C$2:$C$3</c:f>
              <c:numCache>
                <c:formatCode>General</c:formatCode>
                <c:ptCount val="2"/>
                <c:pt idx="0">
                  <c:v>64</c:v>
                </c:pt>
                <c:pt idx="1">
                  <c:v>94</c:v>
                </c:pt>
              </c:numCache>
            </c:numRef>
          </c:val>
          <c:extLst>
            <c:ext xmlns:c16="http://schemas.microsoft.com/office/drawing/2014/chart" uri="{C3380CC4-5D6E-409C-BE32-E72D297353CC}">
              <c16:uniqueId val="{00000001-89C5-49B8-BF69-DD138ACBDBAE}"/>
            </c:ext>
          </c:extLst>
        </c:ser>
        <c:ser>
          <c:idx val="2"/>
          <c:order val="2"/>
          <c:tx>
            <c:strRef>
              <c:f>Feuil1!$D$1</c:f>
              <c:strCache>
                <c:ptCount val="1"/>
                <c:pt idx="0">
                  <c:v>Printemps-été</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c:spPr>
          <c:invertIfNegative val="0"/>
          <c:cat>
            <c:strRef>
              <c:f>Feuil1!$A$2:$A$3</c:f>
              <c:strCache>
                <c:ptCount val="2"/>
                <c:pt idx="0">
                  <c:v>2023-2024</c:v>
                </c:pt>
                <c:pt idx="1">
                  <c:v>2022-2023</c:v>
                </c:pt>
              </c:strCache>
            </c:strRef>
          </c:cat>
          <c:val>
            <c:numRef>
              <c:f>Feuil1!$D$2:$D$3</c:f>
              <c:numCache>
                <c:formatCode>General</c:formatCode>
                <c:ptCount val="2"/>
                <c:pt idx="0">
                  <c:v>73</c:v>
                </c:pt>
                <c:pt idx="1">
                  <c:v>67</c:v>
                </c:pt>
              </c:numCache>
            </c:numRef>
          </c:val>
          <c:extLst>
            <c:ext xmlns:c16="http://schemas.microsoft.com/office/drawing/2014/chart" uri="{C3380CC4-5D6E-409C-BE32-E72D297353CC}">
              <c16:uniqueId val="{00000002-89C5-49B8-BF69-DD138ACBDBAE}"/>
            </c:ext>
          </c:extLst>
        </c:ser>
        <c:ser>
          <c:idx val="3"/>
          <c:order val="3"/>
          <c:tx>
            <c:strRef>
              <c:f>Feuil1!$E$1</c:f>
              <c:strCache>
                <c:ptCount val="1"/>
                <c:pt idx="0">
                  <c:v>Annuelle</c:v>
                </c:pt>
              </c:strCache>
            </c:strRef>
          </c:tx>
          <c:spPr>
            <a:gradFill rotWithShape="1">
              <a:gsLst>
                <a:gs pos="0">
                  <a:schemeClr val="accent1">
                    <a:tint val="77000"/>
                    <a:shade val="51000"/>
                    <a:satMod val="130000"/>
                  </a:schemeClr>
                </a:gs>
                <a:gs pos="80000">
                  <a:schemeClr val="accent1">
                    <a:tint val="77000"/>
                    <a:shade val="93000"/>
                    <a:satMod val="130000"/>
                  </a:schemeClr>
                </a:gs>
                <a:gs pos="100000">
                  <a:schemeClr val="accent1">
                    <a:tint val="77000"/>
                    <a:shade val="94000"/>
                    <a:satMod val="135000"/>
                  </a:schemeClr>
                </a:gs>
              </a:gsLst>
              <a:lin ang="16200000" scaled="0"/>
            </a:gradFill>
            <a:ln>
              <a:noFill/>
            </a:ln>
            <a:effectLst>
              <a:outerShdw blurRad="40000" dist="23000" dir="5400000" rotWithShape="0">
                <a:srgbClr val="000000">
                  <a:alpha val="35000"/>
                </a:srgbClr>
              </a:outerShdw>
            </a:effectLst>
          </c:spPr>
          <c:invertIfNegative val="0"/>
          <c:cat>
            <c:strRef>
              <c:f>Feuil1!$A$2:$A$3</c:f>
              <c:strCache>
                <c:ptCount val="2"/>
                <c:pt idx="0">
                  <c:v>2023-2024</c:v>
                </c:pt>
                <c:pt idx="1">
                  <c:v>2022-2023</c:v>
                </c:pt>
              </c:strCache>
            </c:strRef>
          </c:cat>
          <c:val>
            <c:numRef>
              <c:f>Feuil1!$E$2:$E$3</c:f>
              <c:numCache>
                <c:formatCode>General</c:formatCode>
                <c:ptCount val="2"/>
                <c:pt idx="0">
                  <c:v>248</c:v>
                </c:pt>
                <c:pt idx="1">
                  <c:v>184</c:v>
                </c:pt>
              </c:numCache>
            </c:numRef>
          </c:val>
          <c:extLst>
            <c:ext xmlns:c16="http://schemas.microsoft.com/office/drawing/2014/chart" uri="{C3380CC4-5D6E-409C-BE32-E72D297353CC}">
              <c16:uniqueId val="{00000003-89C5-49B8-BF69-DD138ACBDBAE}"/>
            </c:ext>
          </c:extLst>
        </c:ser>
        <c:ser>
          <c:idx val="4"/>
          <c:order val="4"/>
          <c:tx>
            <c:strRef>
              <c:f>Feuil1!$F$1</c:f>
              <c:strCache>
                <c:ptCount val="1"/>
                <c:pt idx="0">
                  <c:v>Total</c:v>
                </c:pt>
              </c:strCache>
            </c:strRef>
          </c:tx>
          <c:spPr>
            <a:gradFill rotWithShape="1">
              <a:gsLst>
                <a:gs pos="0">
                  <a:schemeClr val="accent1">
                    <a:tint val="54000"/>
                    <a:shade val="51000"/>
                    <a:satMod val="130000"/>
                  </a:schemeClr>
                </a:gs>
                <a:gs pos="80000">
                  <a:schemeClr val="accent1">
                    <a:tint val="54000"/>
                    <a:shade val="93000"/>
                    <a:satMod val="130000"/>
                  </a:schemeClr>
                </a:gs>
                <a:gs pos="100000">
                  <a:schemeClr val="accent1">
                    <a:tint val="54000"/>
                    <a:shade val="94000"/>
                    <a:satMod val="135000"/>
                  </a:schemeClr>
                </a:gs>
              </a:gsLst>
              <a:lin ang="16200000" scaled="0"/>
            </a:gradFill>
            <a:ln>
              <a:noFill/>
            </a:ln>
            <a:effectLst>
              <a:outerShdw blurRad="40000" dist="23000" dir="5400000" rotWithShape="0">
                <a:srgbClr val="000000">
                  <a:alpha val="35000"/>
                </a:srgbClr>
              </a:outerShdw>
            </a:effectLst>
          </c:spPr>
          <c:invertIfNegative val="0"/>
          <c:cat>
            <c:strRef>
              <c:f>Feuil1!$A$2:$A$3</c:f>
              <c:strCache>
                <c:ptCount val="2"/>
                <c:pt idx="0">
                  <c:v>2023-2024</c:v>
                </c:pt>
                <c:pt idx="1">
                  <c:v>2022-2023</c:v>
                </c:pt>
              </c:strCache>
            </c:strRef>
          </c:cat>
          <c:val>
            <c:numRef>
              <c:f>Feuil1!$F$2:$F$3</c:f>
              <c:numCache>
                <c:formatCode>General</c:formatCode>
                <c:ptCount val="2"/>
                <c:pt idx="0">
                  <c:v>515</c:v>
                </c:pt>
                <c:pt idx="1">
                  <c:v>437</c:v>
                </c:pt>
              </c:numCache>
            </c:numRef>
          </c:val>
          <c:extLst>
            <c:ext xmlns:c16="http://schemas.microsoft.com/office/drawing/2014/chart" uri="{C3380CC4-5D6E-409C-BE32-E72D297353CC}">
              <c16:uniqueId val="{00000004-89C5-49B8-BF69-DD138ACBDBAE}"/>
            </c:ext>
          </c:extLst>
        </c:ser>
        <c:dLbls>
          <c:showLegendKey val="0"/>
          <c:showVal val="0"/>
          <c:showCatName val="0"/>
          <c:showSerName val="0"/>
          <c:showPercent val="0"/>
          <c:showBubbleSize val="0"/>
        </c:dLbls>
        <c:gapWidth val="100"/>
        <c:overlap val="-24"/>
        <c:axId val="99362304"/>
        <c:axId val="57704832"/>
      </c:barChart>
      <c:catAx>
        <c:axId val="99362304"/>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fr-FR"/>
          </a:p>
        </c:txPr>
        <c:crossAx val="57704832"/>
        <c:crosses val="autoZero"/>
        <c:auto val="1"/>
        <c:lblAlgn val="ctr"/>
        <c:lblOffset val="100"/>
        <c:noMultiLvlLbl val="0"/>
      </c:catAx>
      <c:valAx>
        <c:axId val="57704832"/>
        <c:scaling>
          <c:orientation val="minMax"/>
        </c:scaling>
        <c:delete val="0"/>
        <c:axPos val="l"/>
        <c:majorGridlines>
          <c:spPr>
            <a:ln w="9525" cap="flat" cmpd="sng" algn="ctr">
              <a:solidFill>
                <a:schemeClr val="tx2">
                  <a:lumMod val="15000"/>
                  <a:lumOff val="85000"/>
                </a:schemeClr>
              </a:solidFill>
              <a:round/>
            </a:ln>
            <a:effectLst/>
          </c:spPr>
        </c:majorGridlines>
        <c:title>
          <c:tx>
            <c:rich>
              <a:bodyPr rot="-5400000" spcFirstLastPara="1" vertOverflow="ellipsis" vert="horz" wrap="square" anchor="ctr" anchorCtr="1"/>
              <a:lstStyle/>
              <a:p>
                <a:pPr>
                  <a:defRPr sz="1197" b="1" i="0" u="none" strike="noStrike" kern="1200" baseline="0">
                    <a:solidFill>
                      <a:schemeClr val="tx2"/>
                    </a:solidFill>
                    <a:latin typeface="Verdana" panose="020B0604030504040204" pitchFamily="34" charset="0"/>
                    <a:ea typeface="Verdana" panose="020B0604030504040204" pitchFamily="34" charset="0"/>
                    <a:cs typeface="+mn-cs"/>
                  </a:defRPr>
                </a:pPr>
                <a:r>
                  <a:rPr lang="fr-CA">
                    <a:latin typeface="Verdana" panose="020B0604030504040204" pitchFamily="34" charset="0"/>
                    <a:ea typeface="Verdana" panose="020B0604030504040204" pitchFamily="34" charset="0"/>
                  </a:rPr>
                  <a:t>Nombre de membres</a:t>
                </a:r>
              </a:p>
            </c:rich>
          </c:tx>
          <c:overlay val="0"/>
          <c:spPr>
            <a:noFill/>
            <a:ln>
              <a:noFill/>
            </a:ln>
            <a:effectLst/>
          </c:spPr>
          <c:txPr>
            <a:bodyPr rot="-5400000" spcFirstLastPara="1" vertOverflow="ellipsis" vert="horz" wrap="square" anchor="ctr" anchorCtr="1"/>
            <a:lstStyle/>
            <a:p>
              <a:pPr>
                <a:defRPr sz="1197" b="1" i="0" u="none" strike="noStrike" kern="1200" baseline="0">
                  <a:solidFill>
                    <a:schemeClr val="tx2"/>
                  </a:solidFill>
                  <a:latin typeface="Verdana" panose="020B0604030504040204" pitchFamily="34" charset="0"/>
                  <a:ea typeface="Verdana" panose="020B0604030504040204" pitchFamily="34" charset="0"/>
                  <a:cs typeface="+mn-cs"/>
                </a:defRPr>
              </a:pPr>
              <a:endParaRPr lang="fr-FR"/>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fr-FR"/>
          </a:p>
        </c:txPr>
        <c:crossAx val="99362304"/>
        <c:crosses val="autoZero"/>
        <c:crossBetween val="between"/>
      </c:valAx>
      <c:dTable>
        <c:showHorzBorder val="1"/>
        <c:showVertBorder val="1"/>
        <c:showOutline val="1"/>
        <c:showKeys val="1"/>
        <c:spPr>
          <a:noFill/>
          <a:ln w="9525">
            <a:solidFill>
              <a:schemeClr val="tx2">
                <a:lumMod val="15000"/>
                <a:lumOff val="85000"/>
              </a:schemeClr>
            </a:solidFill>
          </a:ln>
          <a:effectLst/>
        </c:spPr>
        <c:txPr>
          <a:bodyPr rot="0" spcFirstLastPara="1" vertOverflow="ellipsis" vert="horz" wrap="square" anchor="ctr" anchorCtr="1"/>
          <a:lstStyle/>
          <a:p>
            <a:pPr rtl="0">
              <a:defRPr sz="1197" b="0" i="0" u="none" strike="noStrike" kern="1200" baseline="0">
                <a:solidFill>
                  <a:schemeClr val="tx2"/>
                </a:solidFill>
                <a:latin typeface="+mn-lt"/>
                <a:ea typeface="+mn-ea"/>
                <a:cs typeface="+mn-cs"/>
              </a:defRPr>
            </a:pPr>
            <a:endParaRPr lang="fr-FR"/>
          </a:p>
        </c:txPr>
      </c:dTable>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1"/>
          <c:order val="0"/>
          <c:tx>
            <c:strRef>
              <c:f>Feuil1!$B$1</c:f>
              <c:strCache>
                <c:ptCount val="1"/>
                <c:pt idx="0">
                  <c:v>2023-2024</c:v>
                </c:pt>
              </c:strCache>
            </c:strRef>
          </c:tx>
          <c:spPr>
            <a:solidFill>
              <a:srgbClr val="FF0000"/>
            </a:solidFill>
          </c:spPr>
          <c:invertIfNegative val="0"/>
          <c:dLbls>
            <c:dLbl>
              <c:idx val="4"/>
              <c:tx>
                <c:rich>
                  <a:bodyPr/>
                  <a:lstStyle/>
                  <a:p>
                    <a:r>
                      <a:rPr lang="en-US"/>
                      <a:t>76</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996A-44AC-A238-923F2032D3ED}"/>
                </c:ext>
              </c:extLst>
            </c:dLbl>
            <c:spPr>
              <a:noFill/>
              <a:ln>
                <a:noFill/>
              </a:ln>
              <a:effectLst/>
            </c:spPr>
            <c:txPr>
              <a:bodyPr/>
              <a:lstStyle/>
              <a:p>
                <a:pPr>
                  <a:defRPr sz="1400"/>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Feuil1!$A$2:$A$6</c:f>
              <c:strCache>
                <c:ptCount val="5"/>
                <c:pt idx="0">
                  <c:v>Activités de mise en forme</c:v>
                </c:pt>
                <c:pt idx="1">
                  <c:v>Activités spécialisées</c:v>
                </c:pt>
                <c:pt idx="2">
                  <c:v>Activités sportives libres</c:v>
                </c:pt>
                <c:pt idx="3">
                  <c:v>Plein air</c:v>
                </c:pt>
                <c:pt idx="4">
                  <c:v>Activités sociales</c:v>
                </c:pt>
              </c:strCache>
            </c:strRef>
          </c:cat>
          <c:val>
            <c:numRef>
              <c:f>Feuil1!$B$2:$B$6</c:f>
              <c:numCache>
                <c:formatCode>General</c:formatCode>
                <c:ptCount val="5"/>
                <c:pt idx="0">
                  <c:v>443</c:v>
                </c:pt>
                <c:pt idx="1">
                  <c:v>355</c:v>
                </c:pt>
                <c:pt idx="2">
                  <c:v>133</c:v>
                </c:pt>
                <c:pt idx="3">
                  <c:v>1217</c:v>
                </c:pt>
                <c:pt idx="4">
                  <c:v>76</c:v>
                </c:pt>
              </c:numCache>
            </c:numRef>
          </c:val>
          <c:extLst>
            <c:ext xmlns:c16="http://schemas.microsoft.com/office/drawing/2014/chart" uri="{C3380CC4-5D6E-409C-BE32-E72D297353CC}">
              <c16:uniqueId val="{00000001-75B5-4522-AB66-41D4C95421AC}"/>
            </c:ext>
          </c:extLst>
        </c:ser>
        <c:ser>
          <c:idx val="2"/>
          <c:order val="1"/>
          <c:tx>
            <c:strRef>
              <c:f>Feuil1!$C$1</c:f>
              <c:strCache>
                <c:ptCount val="1"/>
                <c:pt idx="0">
                  <c:v>2022-2023</c:v>
                </c:pt>
              </c:strCache>
            </c:strRef>
          </c:tx>
          <c:spPr>
            <a:solidFill>
              <a:schemeClr val="accent1">
                <a:lumMod val="60000"/>
                <a:lumOff val="40000"/>
              </a:schemeClr>
            </a:solidFill>
          </c:spPr>
          <c:invertIfNegative val="0"/>
          <c:dLbls>
            <c:dLbl>
              <c:idx val="3"/>
              <c:tx>
                <c:rich>
                  <a:bodyPr/>
                  <a:lstStyle/>
                  <a:p>
                    <a:fld id="{DB672C5B-9CCE-45D0-AF1B-E35149FDBEF6}" type="VALUE">
                      <a:rPr lang="en-US" sz="1400"/>
                      <a:pPr/>
                      <a:t>[VALEUR]</a:t>
                    </a:fld>
                    <a:endParaRPr lang="fr-CA"/>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996A-44AC-A238-923F2032D3ED}"/>
                </c:ext>
              </c:extLst>
            </c:dLbl>
            <c:spPr>
              <a:noFill/>
              <a:ln>
                <a:noFill/>
              </a:ln>
              <a:effectLst/>
            </c:spPr>
            <c:txPr>
              <a:bodyPr wrap="square" lIns="38100" tIns="19050" rIns="38100" bIns="19050" anchor="ctr">
                <a:spAutoFit/>
              </a:bodyPr>
              <a:lstStyle/>
              <a:p>
                <a:pPr>
                  <a:defRPr sz="1400"/>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Feuil1!$A$2:$A$6</c:f>
              <c:strCache>
                <c:ptCount val="5"/>
                <c:pt idx="0">
                  <c:v>Activités de mise en forme</c:v>
                </c:pt>
                <c:pt idx="1">
                  <c:v>Activités spécialisées</c:v>
                </c:pt>
                <c:pt idx="2">
                  <c:v>Activités sportives libres</c:v>
                </c:pt>
                <c:pt idx="3">
                  <c:v>Plein air</c:v>
                </c:pt>
                <c:pt idx="4">
                  <c:v>Activités sociales</c:v>
                </c:pt>
              </c:strCache>
            </c:strRef>
          </c:cat>
          <c:val>
            <c:numRef>
              <c:f>Feuil1!$C$2:$C$6</c:f>
              <c:numCache>
                <c:formatCode>General</c:formatCode>
                <c:ptCount val="5"/>
                <c:pt idx="0">
                  <c:v>437</c:v>
                </c:pt>
                <c:pt idx="1">
                  <c:v>241</c:v>
                </c:pt>
                <c:pt idx="2">
                  <c:v>67</c:v>
                </c:pt>
                <c:pt idx="3">
                  <c:v>1116</c:v>
                </c:pt>
                <c:pt idx="4">
                  <c:v>82</c:v>
                </c:pt>
              </c:numCache>
            </c:numRef>
          </c:val>
          <c:extLst>
            <c:ext xmlns:c16="http://schemas.microsoft.com/office/drawing/2014/chart" uri="{C3380CC4-5D6E-409C-BE32-E72D297353CC}">
              <c16:uniqueId val="{00000000-D1E4-4315-9EFE-51A69F751CFF}"/>
            </c:ext>
          </c:extLst>
        </c:ser>
        <c:dLbls>
          <c:showLegendKey val="0"/>
          <c:showVal val="1"/>
          <c:showCatName val="0"/>
          <c:showSerName val="0"/>
          <c:showPercent val="0"/>
          <c:showBubbleSize val="0"/>
        </c:dLbls>
        <c:gapWidth val="150"/>
        <c:axId val="119749632"/>
        <c:axId val="119755520"/>
      </c:barChart>
      <c:catAx>
        <c:axId val="119749632"/>
        <c:scaling>
          <c:orientation val="minMax"/>
        </c:scaling>
        <c:delete val="0"/>
        <c:axPos val="b"/>
        <c:numFmt formatCode="General" sourceLinked="0"/>
        <c:majorTickMark val="out"/>
        <c:minorTickMark val="none"/>
        <c:tickLblPos val="nextTo"/>
        <c:txPr>
          <a:bodyPr/>
          <a:lstStyle/>
          <a:p>
            <a:pPr>
              <a:defRPr sz="1400">
                <a:latin typeface="Verdana" panose="020B0604030504040204" pitchFamily="34" charset="0"/>
                <a:ea typeface="Verdana" panose="020B0604030504040204" pitchFamily="34" charset="0"/>
              </a:defRPr>
            </a:pPr>
            <a:endParaRPr lang="fr-FR"/>
          </a:p>
        </c:txPr>
        <c:crossAx val="119755520"/>
        <c:crosses val="autoZero"/>
        <c:auto val="1"/>
        <c:lblAlgn val="ctr"/>
        <c:lblOffset val="100"/>
        <c:noMultiLvlLbl val="0"/>
      </c:catAx>
      <c:valAx>
        <c:axId val="119755520"/>
        <c:scaling>
          <c:orientation val="minMax"/>
        </c:scaling>
        <c:delete val="0"/>
        <c:axPos val="l"/>
        <c:majorGridlines/>
        <c:numFmt formatCode="General" sourceLinked="1"/>
        <c:majorTickMark val="out"/>
        <c:minorTickMark val="none"/>
        <c:tickLblPos val="nextTo"/>
        <c:crossAx val="119749632"/>
        <c:crosses val="autoZero"/>
        <c:crossBetween val="between"/>
      </c:valAx>
    </c:plotArea>
    <c:legend>
      <c:legendPos val="r"/>
      <c:overlay val="0"/>
    </c:legend>
    <c:plotVisOnly val="1"/>
    <c:dispBlanksAs val="gap"/>
    <c:showDLblsOverMax val="0"/>
  </c:chart>
  <c:txPr>
    <a:bodyPr/>
    <a:lstStyle/>
    <a:p>
      <a:pPr>
        <a:defRPr sz="1800"/>
      </a:pPr>
      <a:endParaRPr lang="fr-FR"/>
    </a:p>
  </c:txPr>
  <c:externalData r:id="rId1">
    <c:autoUpdate val="0"/>
  </c:externalData>
  <c:userShapes r:id="rId2"/>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Verdana" panose="020B0604030504040204" pitchFamily="34" charset="0"/>
                <a:ea typeface="Verdana" panose="020B0604030504040204" pitchFamily="34" charset="0"/>
                <a:cs typeface="+mn-cs"/>
              </a:defRPr>
            </a:pPr>
            <a:r>
              <a:rPr lang="fr-CA"/>
              <a:t>2022-2023</a:t>
            </a:r>
          </a:p>
        </c:rich>
      </c:tx>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Verdana" panose="020B0604030504040204" pitchFamily="34" charset="0"/>
              <a:ea typeface="Verdana" panose="020B0604030504040204" pitchFamily="34" charset="0"/>
              <a:cs typeface="+mn-cs"/>
            </a:defRPr>
          </a:pPr>
          <a:endParaRPr lang="fr-FR"/>
        </a:p>
      </c:txPr>
    </c:title>
    <c:autoTitleDeleted val="0"/>
    <c:plotArea>
      <c:layout>
        <c:manualLayout>
          <c:layoutTarget val="inner"/>
          <c:xMode val="edge"/>
          <c:yMode val="edge"/>
          <c:x val="0.18806566658925034"/>
          <c:y val="0.14155041368155247"/>
          <c:w val="0.67414547396350177"/>
          <c:h val="0.74310361045278062"/>
        </c:manualLayout>
      </c:layout>
      <c:pieChart>
        <c:varyColors val="1"/>
        <c:ser>
          <c:idx val="0"/>
          <c:order val="0"/>
          <c:tx>
            <c:strRef>
              <c:f>Feuil1!$B$1</c:f>
              <c:strCache>
                <c:ptCount val="1"/>
                <c:pt idx="0">
                  <c:v>2020-2021</c:v>
                </c:pt>
              </c:strCache>
            </c:strRef>
          </c:tx>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0-627E-44BF-950D-02AC3CD1E02E}"/>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627E-44BF-950D-02AC3CD1E02E}"/>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2-627E-44BF-950D-02AC3CD1E02E}"/>
              </c:ext>
            </c:extLst>
          </c:dPt>
          <c:dPt>
            <c:idx val="3"/>
            <c:bubble3D val="0"/>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627E-44BF-950D-02AC3CD1E02E}"/>
              </c:ext>
            </c:extLst>
          </c:dPt>
          <c:dPt>
            <c:idx val="4"/>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4-627E-44BF-950D-02AC3CD1E02E}"/>
              </c:ext>
            </c:extLst>
          </c:dPt>
          <c:dLbls>
            <c:dLbl>
              <c:idx val="0"/>
              <c:tx>
                <c:rich>
                  <a:bodyPr/>
                  <a:lstStyle/>
                  <a:p>
                    <a:fld id="{44A72066-C278-4FC8-A58B-941675C98D4A}" type="CATEGORYNAME">
                      <a:rPr lang="en-US"/>
                      <a:pPr/>
                      <a:t>[NOM DE CATÉGORIE]</a:t>
                    </a:fld>
                    <a:r>
                      <a:rPr lang="en-US" baseline="0"/>
                      <a:t>
1,5%</a:t>
                    </a:r>
                  </a:p>
                </c:rich>
              </c:tx>
              <c:dLblPos val="ctr"/>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627E-44BF-950D-02AC3CD1E02E}"/>
                </c:ext>
              </c:extLst>
            </c:dLbl>
            <c:dLbl>
              <c:idx val="1"/>
              <c:tx>
                <c:rich>
                  <a:bodyPr/>
                  <a:lstStyle/>
                  <a:p>
                    <a:fld id="{A16A6C03-4941-4514-A3BB-F89DB94FC9B9}" type="CATEGORYNAME">
                      <a:rPr lang="en-US"/>
                      <a:pPr/>
                      <a:t>[NOM DE CATÉGORIE]</a:t>
                    </a:fld>
                    <a:r>
                      <a:rPr lang="en-US" baseline="0"/>
                      <a:t>
39%</a:t>
                    </a:r>
                  </a:p>
                </c:rich>
              </c:tx>
              <c:dLblPos val="ctr"/>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627E-44BF-950D-02AC3CD1E02E}"/>
                </c:ext>
              </c:extLst>
            </c:dLbl>
            <c:dLbl>
              <c:idx val="2"/>
              <c:tx>
                <c:rich>
                  <a:bodyPr/>
                  <a:lstStyle/>
                  <a:p>
                    <a:fld id="{BAFE646B-8D25-4238-B012-4B3960D61E2B}" type="CATEGORYNAME">
                      <a:rPr lang="en-US"/>
                      <a:pPr/>
                      <a:t>[NOM DE CATÉGORIE]</a:t>
                    </a:fld>
                    <a:r>
                      <a:rPr lang="en-US" baseline="0"/>
                      <a:t>
45%</a:t>
                    </a:r>
                  </a:p>
                </c:rich>
              </c:tx>
              <c:dLblPos val="ctr"/>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627E-44BF-950D-02AC3CD1E02E}"/>
                </c:ext>
              </c:extLst>
            </c:dLbl>
            <c:dLbl>
              <c:idx val="3"/>
              <c:tx>
                <c:rich>
                  <a:bodyPr/>
                  <a:lstStyle/>
                  <a:p>
                    <a:fld id="{35411DBB-348A-4BD9-8A12-41E8D4435ADF}" type="CATEGORYNAME">
                      <a:rPr lang="en-US"/>
                      <a:pPr/>
                      <a:t>[NOM DE CATÉGORIE]</a:t>
                    </a:fld>
                    <a:r>
                      <a:rPr lang="en-US" baseline="0" dirty="0"/>
                      <a:t>
14%</a:t>
                    </a:r>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627E-44BF-950D-02AC3CD1E02E}"/>
                </c:ext>
              </c:extLst>
            </c:dLbl>
            <c:dLbl>
              <c:idx val="4"/>
              <c:tx>
                <c:rich>
                  <a:bodyPr/>
                  <a:lstStyle/>
                  <a:p>
                    <a:fld id="{0798D27C-3E7D-481C-8AC9-047AA16A9DEC}" type="CATEGORYNAME">
                      <a:rPr lang="en-US"/>
                      <a:pPr/>
                      <a:t>[NOM DE CATÉGORIE]</a:t>
                    </a:fld>
                    <a:r>
                      <a:rPr lang="en-US" baseline="0" dirty="0"/>
                      <a:t>
,5%</a:t>
                    </a:r>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627E-44BF-950D-02AC3CD1E02E}"/>
                </c:ext>
              </c:extLst>
            </c:dLbl>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Verdana" panose="020B0604030504040204" pitchFamily="34" charset="0"/>
                    <a:ea typeface="Verdana" panose="020B0604030504040204" pitchFamily="34" charset="0"/>
                    <a:cs typeface="+mn-cs"/>
                  </a:defRPr>
                </a:pPr>
                <a:endParaRPr lang="fr-FR"/>
              </a:p>
            </c:txPr>
            <c:dLblPos val="ctr"/>
            <c:showLegendKey val="0"/>
            <c:showVal val="0"/>
            <c:showCatName val="1"/>
            <c:showSerName val="0"/>
            <c:showPercent val="1"/>
            <c:showBubbleSize val="0"/>
            <c:showLeaderLines val="1"/>
            <c:leaderLines>
              <c:spPr>
                <a:ln w="9525">
                  <a:solidFill>
                    <a:schemeClr val="lt1">
                      <a:lumMod val="95000"/>
                      <a:alpha val="54000"/>
                    </a:schemeClr>
                  </a:solidFill>
                </a:ln>
                <a:effectLst/>
              </c:spPr>
            </c:leaderLines>
            <c:extLst>
              <c:ext xmlns:c15="http://schemas.microsoft.com/office/drawing/2012/chart" uri="{CE6537A1-D6FC-4f65-9D91-7224C49458BB}"/>
            </c:extLst>
          </c:dLbls>
          <c:cat>
            <c:strRef>
              <c:f>Feuil1!$A$2:$A$6</c:f>
              <c:strCache>
                <c:ptCount val="5"/>
                <c:pt idx="0">
                  <c:v>50-59</c:v>
                </c:pt>
                <c:pt idx="1">
                  <c:v>60-69</c:v>
                </c:pt>
                <c:pt idx="2">
                  <c:v>70-79</c:v>
                </c:pt>
                <c:pt idx="3">
                  <c:v>80-89</c:v>
                </c:pt>
                <c:pt idx="4">
                  <c:v>90 +</c:v>
                </c:pt>
              </c:strCache>
            </c:strRef>
          </c:cat>
          <c:val>
            <c:numRef>
              <c:f>Feuil1!$B$2:$B$6</c:f>
              <c:numCache>
                <c:formatCode>General</c:formatCode>
                <c:ptCount val="5"/>
                <c:pt idx="0">
                  <c:v>15</c:v>
                </c:pt>
                <c:pt idx="1">
                  <c:v>127</c:v>
                </c:pt>
                <c:pt idx="2">
                  <c:v>123</c:v>
                </c:pt>
                <c:pt idx="3">
                  <c:v>13</c:v>
                </c:pt>
                <c:pt idx="4">
                  <c:v>3</c:v>
                </c:pt>
              </c:numCache>
            </c:numRef>
          </c:val>
          <c:extLst>
            <c:ext xmlns:c16="http://schemas.microsoft.com/office/drawing/2014/chart" uri="{C3380CC4-5D6E-409C-BE32-E72D297353CC}">
              <c16:uniqueId val="{00000007-627E-44BF-950D-02AC3CD1E02E}"/>
            </c:ext>
          </c:extLst>
        </c:ser>
        <c:ser>
          <c:idx val="1"/>
          <c:order val="1"/>
          <c:tx>
            <c:strRef>
              <c:f>Feuil1!$C$1</c:f>
              <c:strCache>
                <c:ptCount val="1"/>
                <c:pt idx="0">
                  <c:v>2022-2023</c:v>
                </c:pt>
              </c:strCache>
            </c:strRef>
          </c:tx>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B-FBFD-4B67-AA9C-2807F03D6DF2}"/>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D-FBFD-4B67-AA9C-2807F03D6DF2}"/>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F-FBFD-4B67-AA9C-2807F03D6DF2}"/>
              </c:ext>
            </c:extLst>
          </c:dPt>
          <c:dPt>
            <c:idx val="3"/>
            <c:bubble3D val="0"/>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11-FBFD-4B67-AA9C-2807F03D6DF2}"/>
              </c:ext>
            </c:extLst>
          </c:dPt>
          <c:dPt>
            <c:idx val="4"/>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13-FBFD-4B67-AA9C-2807F03D6DF2}"/>
              </c:ext>
            </c:extLst>
          </c:dPt>
          <c:dLbls>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Verdana" panose="020B0604030504040204" pitchFamily="34" charset="0"/>
                    <a:ea typeface="Verdana" panose="020B0604030504040204" pitchFamily="34" charset="0"/>
                    <a:cs typeface="+mn-cs"/>
                  </a:defRPr>
                </a:pPr>
                <a:endParaRPr lang="fr-FR"/>
              </a:p>
            </c:txPr>
            <c:dLblPos val="ctr"/>
            <c:showLegendKey val="0"/>
            <c:showVal val="0"/>
            <c:showCatName val="1"/>
            <c:showSerName val="0"/>
            <c:showPercent val="1"/>
            <c:showBubbleSize val="0"/>
            <c:showLeaderLines val="1"/>
            <c:leaderLines>
              <c:spPr>
                <a:ln w="9525">
                  <a:solidFill>
                    <a:schemeClr val="lt1">
                      <a:lumMod val="95000"/>
                      <a:alpha val="54000"/>
                    </a:schemeClr>
                  </a:solidFill>
                </a:ln>
                <a:effectLst/>
              </c:spPr>
            </c:leaderLines>
            <c:extLst>
              <c:ext xmlns:c15="http://schemas.microsoft.com/office/drawing/2012/chart" uri="{CE6537A1-D6FC-4f65-9D91-7224C49458BB}"/>
            </c:extLst>
          </c:dLbls>
          <c:cat>
            <c:strRef>
              <c:f>Feuil1!$A$2:$A$6</c:f>
              <c:strCache>
                <c:ptCount val="5"/>
                <c:pt idx="0">
                  <c:v>50-59</c:v>
                </c:pt>
                <c:pt idx="1">
                  <c:v>60-69</c:v>
                </c:pt>
                <c:pt idx="2">
                  <c:v>70-79</c:v>
                </c:pt>
                <c:pt idx="3">
                  <c:v>80-89</c:v>
                </c:pt>
                <c:pt idx="4">
                  <c:v>90 +</c:v>
                </c:pt>
              </c:strCache>
            </c:strRef>
          </c:cat>
          <c:val>
            <c:numRef>
              <c:f>Feuil1!$C$2:$C$6</c:f>
              <c:numCache>
                <c:formatCode>General</c:formatCode>
                <c:ptCount val="5"/>
                <c:pt idx="0">
                  <c:v>9</c:v>
                </c:pt>
                <c:pt idx="1">
                  <c:v>234</c:v>
                </c:pt>
                <c:pt idx="2">
                  <c:v>274</c:v>
                </c:pt>
                <c:pt idx="3">
                  <c:v>84</c:v>
                </c:pt>
                <c:pt idx="4">
                  <c:v>2</c:v>
                </c:pt>
              </c:numCache>
            </c:numRef>
          </c:val>
          <c:extLst>
            <c:ext xmlns:c16="http://schemas.microsoft.com/office/drawing/2014/chart" uri="{C3380CC4-5D6E-409C-BE32-E72D297353CC}">
              <c16:uniqueId val="{0000000A-ED3B-4040-BC9A-E1FE0537AF58}"/>
            </c:ext>
          </c:extLst>
        </c:ser>
        <c:dLbls>
          <c:dLblPos val="ctr"/>
          <c:showLegendKey val="0"/>
          <c:showVal val="0"/>
          <c:showCatName val="1"/>
          <c:showSerName val="0"/>
          <c:showPercent val="1"/>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Verdana" panose="020B0604030504040204" pitchFamily="34" charset="0"/>
              <a:ea typeface="Verdana" panose="020B0604030504040204" pitchFamily="34" charset="0"/>
              <a:cs typeface="+mn-cs"/>
            </a:defRPr>
          </a:pPr>
          <a:endParaRPr lang="fr-FR"/>
        </a:p>
      </c:txPr>
    </c:legend>
    <c:plotVisOnly val="1"/>
    <c:dispBlanksAs val="zero"/>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latin typeface="Verdana" panose="020B0604030504040204" pitchFamily="34" charset="0"/>
          <a:ea typeface="Verdana" panose="020B0604030504040204" pitchFamily="34" charset="0"/>
        </a:defRPr>
      </a:pPr>
      <a:endParaRPr lang="fr-FR"/>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Verdana" panose="020B0604030504040204" pitchFamily="34" charset="0"/>
                <a:ea typeface="Verdana" panose="020B0604030504040204" pitchFamily="34" charset="0"/>
                <a:cs typeface="+mn-cs"/>
              </a:defRPr>
            </a:pPr>
            <a:r>
              <a:rPr lang="fr-CA" dirty="0"/>
              <a:t>2023-2024</a:t>
            </a:r>
          </a:p>
        </c:rich>
      </c:tx>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Verdana" panose="020B0604030504040204" pitchFamily="34" charset="0"/>
              <a:ea typeface="Verdana" panose="020B0604030504040204" pitchFamily="34" charset="0"/>
              <a:cs typeface="+mn-cs"/>
            </a:defRPr>
          </a:pPr>
          <a:endParaRPr lang="fr-FR"/>
        </a:p>
      </c:txPr>
    </c:title>
    <c:autoTitleDeleted val="0"/>
    <c:plotArea>
      <c:layout>
        <c:manualLayout>
          <c:layoutTarget val="inner"/>
          <c:xMode val="edge"/>
          <c:yMode val="edge"/>
          <c:x val="0.18806566658925034"/>
          <c:y val="0.14155041368155247"/>
          <c:w val="0.67414547396350177"/>
          <c:h val="0.74310361045278062"/>
        </c:manualLayout>
      </c:layout>
      <c:pieChart>
        <c:varyColors val="1"/>
        <c:ser>
          <c:idx val="0"/>
          <c:order val="0"/>
          <c:tx>
            <c:strRef>
              <c:f>Feuil1!$B$1</c:f>
              <c:strCache>
                <c:ptCount val="1"/>
                <c:pt idx="0">
                  <c:v>2020-2021</c:v>
                </c:pt>
              </c:strCache>
            </c:strRef>
          </c:tx>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DB82-4F12-9AE3-D1F9C2ECD7E7}"/>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DB82-4F12-9AE3-D1F9C2ECD7E7}"/>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5-DB82-4F12-9AE3-D1F9C2ECD7E7}"/>
              </c:ext>
            </c:extLst>
          </c:dPt>
          <c:dPt>
            <c:idx val="3"/>
            <c:bubble3D val="0"/>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7-DB82-4F12-9AE3-D1F9C2ECD7E7}"/>
              </c:ext>
            </c:extLst>
          </c:dPt>
          <c:dPt>
            <c:idx val="4"/>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9-DB82-4F12-9AE3-D1F9C2ECD7E7}"/>
              </c:ext>
            </c:extLst>
          </c:dPt>
          <c:dLbls>
            <c:dLbl>
              <c:idx val="0"/>
              <c:tx>
                <c:rich>
                  <a:bodyPr/>
                  <a:lstStyle/>
                  <a:p>
                    <a:fld id="{44A72066-C278-4FC8-A58B-941675C98D4A}" type="CATEGORYNAME">
                      <a:rPr lang="en-US"/>
                      <a:pPr/>
                      <a:t>[NOM DE CATÉGORIE]</a:t>
                    </a:fld>
                    <a:r>
                      <a:rPr lang="en-US" baseline="0" dirty="0"/>
                      <a:t>
5%</a:t>
                    </a:r>
                  </a:p>
                </c:rich>
              </c:tx>
              <c:dLblPos val="ctr"/>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DB82-4F12-9AE3-D1F9C2ECD7E7}"/>
                </c:ext>
              </c:extLst>
            </c:dLbl>
            <c:dLbl>
              <c:idx val="1"/>
              <c:tx>
                <c:rich>
                  <a:bodyPr/>
                  <a:lstStyle/>
                  <a:p>
                    <a:fld id="{A16A6C03-4941-4514-A3BB-F89DB94FC9B9}" type="CATEGORYNAME">
                      <a:rPr lang="en-US"/>
                      <a:pPr/>
                      <a:t>[NOM DE CATÉGORIE]</a:t>
                    </a:fld>
                    <a:r>
                      <a:rPr lang="en-US" baseline="0" dirty="0"/>
                      <a:t>
41,5%</a:t>
                    </a:r>
                  </a:p>
                </c:rich>
              </c:tx>
              <c:dLblPos val="ctr"/>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DB82-4F12-9AE3-D1F9C2ECD7E7}"/>
                </c:ext>
              </c:extLst>
            </c:dLbl>
            <c:dLbl>
              <c:idx val="2"/>
              <c:tx>
                <c:rich>
                  <a:bodyPr/>
                  <a:lstStyle/>
                  <a:p>
                    <a:fld id="{BAFE646B-8D25-4238-B012-4B3960D61E2B}" type="CATEGORYNAME">
                      <a:rPr lang="en-US"/>
                      <a:pPr/>
                      <a:t>[NOM DE CATÉGORIE]</a:t>
                    </a:fld>
                    <a:r>
                      <a:rPr lang="en-US" baseline="0" dirty="0"/>
                      <a:t>
40%</a:t>
                    </a:r>
                  </a:p>
                </c:rich>
              </c:tx>
              <c:dLblPos val="ctr"/>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DB82-4F12-9AE3-D1F9C2ECD7E7}"/>
                </c:ext>
              </c:extLst>
            </c:dLbl>
            <c:dLbl>
              <c:idx val="3"/>
              <c:tx>
                <c:rich>
                  <a:bodyPr/>
                  <a:lstStyle/>
                  <a:p>
                    <a:fld id="{35411DBB-348A-4BD9-8A12-41E8D4435ADF}" type="CATEGORYNAME">
                      <a:rPr lang="en-US"/>
                      <a:pPr/>
                      <a:t>[NOM DE CATÉGORIE]</a:t>
                    </a:fld>
                    <a:r>
                      <a:rPr lang="en-US" baseline="0" dirty="0"/>
                      <a:t>
14%</a:t>
                    </a:r>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DB82-4F12-9AE3-D1F9C2ECD7E7}"/>
                </c:ext>
              </c:extLst>
            </c:dLbl>
            <c:dLbl>
              <c:idx val="4"/>
              <c:tx>
                <c:rich>
                  <a:bodyPr/>
                  <a:lstStyle/>
                  <a:p>
                    <a:fld id="{0798D27C-3E7D-481C-8AC9-047AA16A9DEC}" type="CATEGORYNAME">
                      <a:rPr lang="en-US"/>
                      <a:pPr/>
                      <a:t>[NOM DE CATÉGORIE]</a:t>
                    </a:fld>
                    <a:r>
                      <a:rPr lang="en-US" baseline="0" dirty="0"/>
                      <a:t>
,5%</a:t>
                    </a:r>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DB82-4F12-9AE3-D1F9C2ECD7E7}"/>
                </c:ext>
              </c:extLst>
            </c:dLbl>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Verdana" panose="020B0604030504040204" pitchFamily="34" charset="0"/>
                    <a:ea typeface="Verdana" panose="020B0604030504040204" pitchFamily="34" charset="0"/>
                    <a:cs typeface="+mn-cs"/>
                  </a:defRPr>
                </a:pPr>
                <a:endParaRPr lang="fr-FR"/>
              </a:p>
            </c:txPr>
            <c:dLblPos val="ctr"/>
            <c:showLegendKey val="0"/>
            <c:showVal val="0"/>
            <c:showCatName val="1"/>
            <c:showSerName val="0"/>
            <c:showPercent val="1"/>
            <c:showBubbleSize val="0"/>
            <c:showLeaderLines val="1"/>
            <c:leaderLines>
              <c:spPr>
                <a:ln w="9525">
                  <a:solidFill>
                    <a:schemeClr val="lt1">
                      <a:lumMod val="95000"/>
                      <a:alpha val="54000"/>
                    </a:schemeClr>
                  </a:solidFill>
                </a:ln>
                <a:effectLst/>
              </c:spPr>
            </c:leaderLines>
            <c:extLst>
              <c:ext xmlns:c15="http://schemas.microsoft.com/office/drawing/2012/chart" uri="{CE6537A1-D6FC-4f65-9D91-7224C49458BB}"/>
            </c:extLst>
          </c:dLbls>
          <c:cat>
            <c:strRef>
              <c:f>Feuil1!$A$2:$A$6</c:f>
              <c:strCache>
                <c:ptCount val="5"/>
                <c:pt idx="0">
                  <c:v>50-59</c:v>
                </c:pt>
                <c:pt idx="1">
                  <c:v>60-69</c:v>
                </c:pt>
                <c:pt idx="2">
                  <c:v>70-79</c:v>
                </c:pt>
                <c:pt idx="3">
                  <c:v>80-89</c:v>
                </c:pt>
                <c:pt idx="4">
                  <c:v>90 +</c:v>
                </c:pt>
              </c:strCache>
            </c:strRef>
          </c:cat>
          <c:val>
            <c:numRef>
              <c:f>Feuil1!$B$2:$B$6</c:f>
              <c:numCache>
                <c:formatCode>General</c:formatCode>
                <c:ptCount val="5"/>
                <c:pt idx="0">
                  <c:v>15</c:v>
                </c:pt>
                <c:pt idx="1">
                  <c:v>127</c:v>
                </c:pt>
                <c:pt idx="2">
                  <c:v>123</c:v>
                </c:pt>
                <c:pt idx="3">
                  <c:v>13</c:v>
                </c:pt>
                <c:pt idx="4">
                  <c:v>3</c:v>
                </c:pt>
              </c:numCache>
            </c:numRef>
          </c:val>
          <c:extLst>
            <c:ext xmlns:c16="http://schemas.microsoft.com/office/drawing/2014/chart" uri="{C3380CC4-5D6E-409C-BE32-E72D297353CC}">
              <c16:uniqueId val="{0000000A-DB82-4F12-9AE3-D1F9C2ECD7E7}"/>
            </c:ext>
          </c:extLst>
        </c:ser>
        <c:ser>
          <c:idx val="1"/>
          <c:order val="1"/>
          <c:tx>
            <c:strRef>
              <c:f>Feuil1!$C$1</c:f>
              <c:strCache>
                <c:ptCount val="1"/>
                <c:pt idx="0">
                  <c:v>2022-2023</c:v>
                </c:pt>
              </c:strCache>
            </c:strRef>
          </c:tx>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C-DB82-4F12-9AE3-D1F9C2ECD7E7}"/>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E-DB82-4F12-9AE3-D1F9C2ECD7E7}"/>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10-DB82-4F12-9AE3-D1F9C2ECD7E7}"/>
              </c:ext>
            </c:extLst>
          </c:dPt>
          <c:dPt>
            <c:idx val="3"/>
            <c:bubble3D val="0"/>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12-DB82-4F12-9AE3-D1F9C2ECD7E7}"/>
              </c:ext>
            </c:extLst>
          </c:dPt>
          <c:dPt>
            <c:idx val="4"/>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14-DB82-4F12-9AE3-D1F9C2ECD7E7}"/>
              </c:ext>
            </c:extLst>
          </c:dPt>
          <c:dLbls>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Verdana" panose="020B0604030504040204" pitchFamily="34" charset="0"/>
                    <a:ea typeface="Verdana" panose="020B0604030504040204" pitchFamily="34" charset="0"/>
                    <a:cs typeface="+mn-cs"/>
                  </a:defRPr>
                </a:pPr>
                <a:endParaRPr lang="fr-FR"/>
              </a:p>
            </c:txPr>
            <c:dLblPos val="ctr"/>
            <c:showLegendKey val="0"/>
            <c:showVal val="0"/>
            <c:showCatName val="1"/>
            <c:showSerName val="0"/>
            <c:showPercent val="1"/>
            <c:showBubbleSize val="0"/>
            <c:showLeaderLines val="1"/>
            <c:leaderLines>
              <c:spPr>
                <a:ln w="9525">
                  <a:solidFill>
                    <a:schemeClr val="lt1">
                      <a:lumMod val="95000"/>
                      <a:alpha val="54000"/>
                    </a:schemeClr>
                  </a:solidFill>
                </a:ln>
                <a:effectLst/>
              </c:spPr>
            </c:leaderLines>
            <c:extLst>
              <c:ext xmlns:c15="http://schemas.microsoft.com/office/drawing/2012/chart" uri="{CE6537A1-D6FC-4f65-9D91-7224C49458BB}"/>
            </c:extLst>
          </c:dLbls>
          <c:cat>
            <c:strRef>
              <c:f>Feuil1!$A$2:$A$6</c:f>
              <c:strCache>
                <c:ptCount val="5"/>
                <c:pt idx="0">
                  <c:v>50-59</c:v>
                </c:pt>
                <c:pt idx="1">
                  <c:v>60-69</c:v>
                </c:pt>
                <c:pt idx="2">
                  <c:v>70-79</c:v>
                </c:pt>
                <c:pt idx="3">
                  <c:v>80-89</c:v>
                </c:pt>
                <c:pt idx="4">
                  <c:v>90 +</c:v>
                </c:pt>
              </c:strCache>
            </c:strRef>
          </c:cat>
          <c:val>
            <c:numRef>
              <c:f>Feuil1!$C$2:$C$6</c:f>
              <c:numCache>
                <c:formatCode>General</c:formatCode>
                <c:ptCount val="5"/>
                <c:pt idx="0">
                  <c:v>9</c:v>
                </c:pt>
                <c:pt idx="1">
                  <c:v>234</c:v>
                </c:pt>
                <c:pt idx="2">
                  <c:v>274</c:v>
                </c:pt>
                <c:pt idx="3">
                  <c:v>84</c:v>
                </c:pt>
                <c:pt idx="4">
                  <c:v>2</c:v>
                </c:pt>
              </c:numCache>
            </c:numRef>
          </c:val>
          <c:extLst>
            <c:ext xmlns:c16="http://schemas.microsoft.com/office/drawing/2014/chart" uri="{C3380CC4-5D6E-409C-BE32-E72D297353CC}">
              <c16:uniqueId val="{00000015-DB82-4F12-9AE3-D1F9C2ECD7E7}"/>
            </c:ext>
          </c:extLst>
        </c:ser>
        <c:dLbls>
          <c:dLblPos val="ctr"/>
          <c:showLegendKey val="0"/>
          <c:showVal val="0"/>
          <c:showCatName val="1"/>
          <c:showSerName val="0"/>
          <c:showPercent val="1"/>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Verdana" panose="020B0604030504040204" pitchFamily="34" charset="0"/>
              <a:ea typeface="Verdana" panose="020B0604030504040204" pitchFamily="34" charset="0"/>
              <a:cs typeface="+mn-cs"/>
            </a:defRPr>
          </a:pPr>
          <a:endParaRPr lang="fr-FR"/>
        </a:p>
      </c:txPr>
    </c:legend>
    <c:plotVisOnly val="1"/>
    <c:dispBlanksAs val="zero"/>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latin typeface="Verdana" panose="020B0604030504040204" pitchFamily="34" charset="0"/>
          <a:ea typeface="Verdana" panose="020B0604030504040204" pitchFamily="34" charset="0"/>
        </a:defRPr>
      </a:pPr>
      <a:endParaRPr lang="fr-FR"/>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a:lstStyle/>
          <a:p>
            <a:pPr>
              <a:defRPr/>
            </a:pPr>
            <a:r>
              <a:rPr lang="en-US"/>
              <a:t>2022-2023</a:t>
            </a:r>
          </a:p>
        </c:rich>
      </c:tx>
      <c:overlay val="0"/>
    </c:title>
    <c:autoTitleDeleted val="0"/>
    <c:plotArea>
      <c:layout/>
      <c:pieChart>
        <c:varyColors val="1"/>
        <c:ser>
          <c:idx val="0"/>
          <c:order val="0"/>
          <c:tx>
            <c:strRef>
              <c:f>Feuil1!$B$1</c:f>
              <c:strCache>
                <c:ptCount val="1"/>
                <c:pt idx="0">
                  <c:v>Série 1</c:v>
                </c:pt>
              </c:strCache>
            </c:strRef>
          </c:tx>
          <c:dPt>
            <c:idx val="0"/>
            <c:bubble3D val="0"/>
            <c:spPr>
              <a:solidFill>
                <a:schemeClr val="tx1"/>
              </a:solidFill>
            </c:spPr>
            <c:extLst>
              <c:ext xmlns:c16="http://schemas.microsoft.com/office/drawing/2014/chart" uri="{C3380CC4-5D6E-409C-BE32-E72D297353CC}">
                <c16:uniqueId val="{00000000-E75A-4132-98BE-27577D337554}"/>
              </c:ext>
            </c:extLst>
          </c:dPt>
          <c:dPt>
            <c:idx val="1"/>
            <c:bubble3D val="0"/>
            <c:explosion val="6"/>
            <c:spPr>
              <a:solidFill>
                <a:srgbClr val="FF0000"/>
              </a:solidFill>
            </c:spPr>
            <c:extLst>
              <c:ext xmlns:c16="http://schemas.microsoft.com/office/drawing/2014/chart" uri="{C3380CC4-5D6E-409C-BE32-E72D297353CC}">
                <c16:uniqueId val="{00000001-E75A-4132-98BE-27577D337554}"/>
              </c:ext>
            </c:extLst>
          </c:dPt>
          <c:dLbls>
            <c:dLbl>
              <c:idx val="0"/>
              <c:layout>
                <c:manualLayout>
                  <c:x val="-2.8299009740492913E-2"/>
                  <c:y val="-4.5773226366547924E-2"/>
                </c:manualLayout>
              </c:layout>
              <c:tx>
                <c:rich>
                  <a:bodyPr/>
                  <a:lstStyle/>
                  <a:p>
                    <a:r>
                      <a:rPr lang="en-US" dirty="0"/>
                      <a:t>23%</a:t>
                    </a:r>
                  </a:p>
                </c:rich>
              </c:tx>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0-E75A-4132-98BE-27577D337554}"/>
                </c:ext>
              </c:extLst>
            </c:dLbl>
            <c:dLbl>
              <c:idx val="1"/>
              <c:tx>
                <c:rich>
                  <a:bodyPr/>
                  <a:lstStyle/>
                  <a:p>
                    <a:r>
                      <a:rPr lang="en-US"/>
                      <a:t>77%</a:t>
                    </a:r>
                    <a:endParaRPr lang="en-US" dirty="0"/>
                  </a:p>
                </c:rich>
              </c:tx>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1-E75A-4132-98BE-27577D337554}"/>
                </c:ext>
              </c:extLst>
            </c:dLbl>
            <c:spPr>
              <a:noFill/>
              <a:ln>
                <a:noFill/>
              </a:ln>
              <a:effectLst/>
            </c:spPr>
            <c:showLegendKey val="0"/>
            <c:showVal val="0"/>
            <c:showCatName val="0"/>
            <c:showSerName val="0"/>
            <c:showPercent val="1"/>
            <c:showBubbleSize val="0"/>
            <c:showLeaderLines val="1"/>
            <c:extLst>
              <c:ext xmlns:c15="http://schemas.microsoft.com/office/drawing/2012/chart" uri="{CE6537A1-D6FC-4f65-9D91-7224C49458BB}"/>
            </c:extLst>
          </c:dLbls>
          <c:cat>
            <c:strRef>
              <c:f>Feuil1!$A$2:$A$5</c:f>
              <c:strCache>
                <c:ptCount val="2"/>
                <c:pt idx="0">
                  <c:v>Hommes</c:v>
                </c:pt>
                <c:pt idx="1">
                  <c:v>Femmes</c:v>
                </c:pt>
              </c:strCache>
            </c:strRef>
          </c:cat>
          <c:val>
            <c:numRef>
              <c:f>Feuil1!$B$2:$B$5</c:f>
              <c:numCache>
                <c:formatCode>General</c:formatCode>
                <c:ptCount val="4"/>
                <c:pt idx="0">
                  <c:v>76</c:v>
                </c:pt>
                <c:pt idx="1">
                  <c:v>204</c:v>
                </c:pt>
              </c:numCache>
            </c:numRef>
          </c:val>
          <c:extLst>
            <c:ext xmlns:c16="http://schemas.microsoft.com/office/drawing/2014/chart" uri="{C3380CC4-5D6E-409C-BE32-E72D297353CC}">
              <c16:uniqueId val="{00000002-E75A-4132-98BE-27577D337554}"/>
            </c:ext>
          </c:extLst>
        </c:ser>
        <c:dLbls>
          <c:showLegendKey val="0"/>
          <c:showVal val="0"/>
          <c:showCatName val="0"/>
          <c:showSerName val="0"/>
          <c:showPercent val="1"/>
          <c:showBubbleSize val="0"/>
          <c:showLeaderLines val="1"/>
        </c:dLbls>
        <c:firstSliceAng val="0"/>
      </c:pieChart>
    </c:plotArea>
    <c:legend>
      <c:legendPos val="t"/>
      <c:legendEntry>
        <c:idx val="2"/>
        <c:delete val="1"/>
      </c:legendEntry>
      <c:legendEntry>
        <c:idx val="3"/>
        <c:delete val="1"/>
      </c:legendEntry>
      <c:overlay val="0"/>
    </c:legend>
    <c:plotVisOnly val="1"/>
    <c:dispBlanksAs val="gap"/>
    <c:showDLblsOverMax val="0"/>
  </c:chart>
  <c:txPr>
    <a:bodyPr/>
    <a:lstStyle/>
    <a:p>
      <a:pPr>
        <a:defRPr sz="1800">
          <a:latin typeface="Verdana" panose="020B0604030504040204" pitchFamily="34" charset="0"/>
          <a:ea typeface="Verdana" panose="020B0604030504040204" pitchFamily="34" charset="0"/>
        </a:defRPr>
      </a:pPr>
      <a:endParaRPr lang="fr-FR"/>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fr-CA"/>
              <a:t>2023-2024</a:t>
            </a:r>
          </a:p>
        </c:rich>
      </c:tx>
      <c:overlay val="0"/>
    </c:title>
    <c:autoTitleDeleted val="0"/>
    <c:plotArea>
      <c:layout/>
      <c:pieChart>
        <c:varyColors val="1"/>
        <c:ser>
          <c:idx val="0"/>
          <c:order val="0"/>
          <c:tx>
            <c:strRef>
              <c:f>Feuil1!$B$1</c:f>
              <c:strCache>
                <c:ptCount val="1"/>
                <c:pt idx="0">
                  <c:v>2021-2022</c:v>
                </c:pt>
              </c:strCache>
            </c:strRef>
          </c:tx>
          <c:spPr>
            <a:solidFill>
              <a:srgbClr val="FF0000"/>
            </a:solidFill>
          </c:spPr>
          <c:dPt>
            <c:idx val="0"/>
            <c:bubble3D val="0"/>
            <c:spPr>
              <a:solidFill>
                <a:schemeClr val="tx1"/>
              </a:solidFill>
            </c:spPr>
            <c:extLst>
              <c:ext xmlns:c16="http://schemas.microsoft.com/office/drawing/2014/chart" uri="{C3380CC4-5D6E-409C-BE32-E72D297353CC}">
                <c16:uniqueId val="{00000000-631A-4C1E-928C-063EA53A1076}"/>
              </c:ext>
            </c:extLst>
          </c:dPt>
          <c:dPt>
            <c:idx val="1"/>
            <c:bubble3D val="0"/>
            <c:explosion val="4"/>
            <c:extLst>
              <c:ext xmlns:c16="http://schemas.microsoft.com/office/drawing/2014/chart" uri="{C3380CC4-5D6E-409C-BE32-E72D297353CC}">
                <c16:uniqueId val="{00000001-631A-4C1E-928C-063EA53A1076}"/>
              </c:ext>
            </c:extLst>
          </c:dPt>
          <c:dLbls>
            <c:dLbl>
              <c:idx val="0"/>
              <c:layout>
                <c:manualLayout>
                  <c:x val="-2.8521758784088393E-2"/>
                  <c:y val="-3.5326690754167403E-2"/>
                </c:manualLayout>
              </c:layout>
              <c:tx>
                <c:rich>
                  <a:bodyPr/>
                  <a:lstStyle/>
                  <a:p>
                    <a:r>
                      <a:rPr lang="en-US" dirty="0"/>
                      <a:t>35%</a:t>
                    </a:r>
                  </a:p>
                </c:rich>
              </c:tx>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0-631A-4C1E-928C-063EA53A1076}"/>
                </c:ext>
              </c:extLst>
            </c:dLbl>
            <c:dLbl>
              <c:idx val="1"/>
              <c:tx>
                <c:rich>
                  <a:bodyPr/>
                  <a:lstStyle/>
                  <a:p>
                    <a:r>
                      <a:rPr lang="en-US" dirty="0"/>
                      <a:t>65%</a:t>
                    </a:r>
                  </a:p>
                </c:rich>
              </c:tx>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1-631A-4C1E-928C-063EA53A1076}"/>
                </c:ext>
              </c:extLst>
            </c:dLbl>
            <c:spPr>
              <a:noFill/>
              <a:ln>
                <a:noFill/>
              </a:ln>
              <a:effectLst/>
            </c:spPr>
            <c:showLegendKey val="0"/>
            <c:showVal val="0"/>
            <c:showCatName val="0"/>
            <c:showSerName val="0"/>
            <c:showPercent val="1"/>
            <c:showBubbleSize val="0"/>
            <c:showLeaderLines val="1"/>
            <c:extLst>
              <c:ext xmlns:c15="http://schemas.microsoft.com/office/drawing/2012/chart" uri="{CE6537A1-D6FC-4f65-9D91-7224C49458BB}"/>
            </c:extLst>
          </c:dLbls>
          <c:cat>
            <c:strRef>
              <c:f>Feuil1!$A$2:$A$3</c:f>
              <c:strCache>
                <c:ptCount val="2"/>
                <c:pt idx="0">
                  <c:v>Hommes</c:v>
                </c:pt>
                <c:pt idx="1">
                  <c:v>Femmes</c:v>
                </c:pt>
              </c:strCache>
            </c:strRef>
          </c:cat>
          <c:val>
            <c:numRef>
              <c:f>Feuil1!$B$2:$B$3</c:f>
              <c:numCache>
                <c:formatCode>General</c:formatCode>
                <c:ptCount val="2"/>
                <c:pt idx="0">
                  <c:v>294</c:v>
                </c:pt>
                <c:pt idx="1">
                  <c:v>478</c:v>
                </c:pt>
              </c:numCache>
            </c:numRef>
          </c:val>
          <c:extLst>
            <c:ext xmlns:c16="http://schemas.microsoft.com/office/drawing/2014/chart" uri="{C3380CC4-5D6E-409C-BE32-E72D297353CC}">
              <c16:uniqueId val="{00000002-631A-4C1E-928C-063EA53A1076}"/>
            </c:ext>
          </c:extLst>
        </c:ser>
        <c:dLbls>
          <c:showLegendKey val="0"/>
          <c:showVal val="0"/>
          <c:showCatName val="0"/>
          <c:showSerName val="0"/>
          <c:showPercent val="1"/>
          <c:showBubbleSize val="0"/>
          <c:showLeaderLines val="1"/>
        </c:dLbls>
        <c:firstSliceAng val="0"/>
      </c:pieChart>
    </c:plotArea>
    <c:legend>
      <c:legendPos val="t"/>
      <c:overlay val="0"/>
    </c:legend>
    <c:plotVisOnly val="1"/>
    <c:dispBlanksAs val="gap"/>
    <c:showDLblsOverMax val="0"/>
  </c:chart>
  <c:txPr>
    <a:bodyPr/>
    <a:lstStyle/>
    <a:p>
      <a:pPr>
        <a:defRPr sz="1800">
          <a:latin typeface="Verdana" panose="020B0604030504040204" pitchFamily="34" charset="0"/>
          <a:ea typeface="Verdana" panose="020B0604030504040204" pitchFamily="34" charset="0"/>
        </a:defRPr>
      </a:pPr>
      <a:endParaRPr lang="fr-F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a:lstStyle/>
          <a:p>
            <a:pPr>
              <a:defRPr/>
            </a:pPr>
            <a:r>
              <a:rPr lang="fr-CA" dirty="0"/>
              <a:t>2022-2023</a:t>
            </a:r>
          </a:p>
        </c:rich>
      </c:tx>
      <c:layout>
        <c:manualLayout>
          <c:xMode val="edge"/>
          <c:yMode val="edge"/>
          <c:x val="0.35359991050963546"/>
          <c:y val="3.0525454436686521E-2"/>
        </c:manualLayout>
      </c:layout>
      <c:overlay val="0"/>
    </c:title>
    <c:autoTitleDeleted val="0"/>
    <c:plotArea>
      <c:layout/>
      <c:pieChart>
        <c:varyColors val="1"/>
        <c:dLbls>
          <c:showLegendKey val="0"/>
          <c:showVal val="0"/>
          <c:showCatName val="1"/>
          <c:showSerName val="0"/>
          <c:showPercent val="1"/>
          <c:showBubbleSize val="0"/>
          <c:showLeaderLines val="0"/>
        </c:dLbls>
        <c:firstSliceAng val="162"/>
      </c:pieChart>
    </c:plotArea>
    <c:plotVisOnly val="1"/>
    <c:dispBlanksAs val="zero"/>
    <c:showDLblsOverMax val="0"/>
  </c:chart>
  <c:txPr>
    <a:bodyPr/>
    <a:lstStyle/>
    <a:p>
      <a:pPr>
        <a:defRPr sz="1800"/>
      </a:pPr>
      <a:endParaRPr lang="fr-FR"/>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a:lstStyle/>
          <a:p>
            <a:pPr>
              <a:defRPr/>
            </a:pPr>
            <a:r>
              <a:rPr lang="en-US"/>
              <a:t>2022-2023</a:t>
            </a:r>
          </a:p>
        </c:rich>
      </c:tx>
      <c:overlay val="0"/>
    </c:title>
    <c:autoTitleDeleted val="0"/>
    <c:plotArea>
      <c:layout/>
      <c:pieChart>
        <c:varyColors val="1"/>
        <c:ser>
          <c:idx val="0"/>
          <c:order val="0"/>
          <c:tx>
            <c:strRef>
              <c:f>Feuil1!$B$1</c:f>
              <c:strCache>
                <c:ptCount val="1"/>
                <c:pt idx="0">
                  <c:v>Série 1</c:v>
                </c:pt>
              </c:strCache>
            </c:strRef>
          </c:tx>
          <c:dPt>
            <c:idx val="0"/>
            <c:bubble3D val="0"/>
            <c:spPr>
              <a:solidFill>
                <a:schemeClr val="tx1"/>
              </a:solidFill>
            </c:spPr>
            <c:extLst>
              <c:ext xmlns:c16="http://schemas.microsoft.com/office/drawing/2014/chart" uri="{C3380CC4-5D6E-409C-BE32-E72D297353CC}">
                <c16:uniqueId val="{00000001-5E3C-4D84-AA5E-BB6E54C6AA10}"/>
              </c:ext>
            </c:extLst>
          </c:dPt>
          <c:dPt>
            <c:idx val="1"/>
            <c:bubble3D val="0"/>
            <c:spPr>
              <a:solidFill>
                <a:srgbClr val="FF0000"/>
              </a:solidFill>
            </c:spPr>
            <c:extLst>
              <c:ext xmlns:c16="http://schemas.microsoft.com/office/drawing/2014/chart" uri="{C3380CC4-5D6E-409C-BE32-E72D297353CC}">
                <c16:uniqueId val="{00000003-5E3C-4D84-AA5E-BB6E54C6AA10}"/>
              </c:ext>
            </c:extLst>
          </c:dPt>
          <c:dLbls>
            <c:dLbl>
              <c:idx val="0"/>
              <c:layout>
                <c:manualLayout>
                  <c:x val="-2.8299009740492913E-2"/>
                  <c:y val="-4.5773226366547924E-2"/>
                </c:manualLayout>
              </c:layout>
              <c:tx>
                <c:rich>
                  <a:bodyPr/>
                  <a:lstStyle/>
                  <a:p>
                    <a:r>
                      <a:rPr lang="en-US" dirty="0"/>
                      <a:t>43% session</a:t>
                    </a:r>
                  </a:p>
                </c:rich>
              </c:tx>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1-5E3C-4D84-AA5E-BB6E54C6AA10}"/>
                </c:ext>
              </c:extLst>
            </c:dLbl>
            <c:dLbl>
              <c:idx val="1"/>
              <c:tx>
                <c:rich>
                  <a:bodyPr/>
                  <a:lstStyle/>
                  <a:p>
                    <a:pPr>
                      <a:defRPr sz="1600"/>
                    </a:pPr>
                    <a:r>
                      <a:rPr lang="en-US" sz="1600" dirty="0"/>
                      <a:t>56% </a:t>
                    </a:r>
                    <a:r>
                      <a:rPr lang="en-US" sz="1600" dirty="0" err="1"/>
                      <a:t>annuelle</a:t>
                    </a:r>
                    <a:endParaRPr lang="en-US" sz="1600" dirty="0"/>
                  </a:p>
                </c:rich>
              </c:tx>
              <c:spPr>
                <a:noFill/>
                <a:ln>
                  <a:noFill/>
                </a:ln>
                <a:effectLst/>
              </c:spPr>
              <c:showLegendKey val="0"/>
              <c:showVal val="0"/>
              <c:showCatName val="0"/>
              <c:showSerName val="0"/>
              <c:showPercent val="1"/>
              <c:showBubbleSize val="0"/>
              <c:extLst>
                <c:ext xmlns:c15="http://schemas.microsoft.com/office/drawing/2012/chart" uri="{CE6537A1-D6FC-4f65-9D91-7224C49458BB}">
                  <c15:layout>
                    <c:manualLayout>
                      <c:w val="0.23434253189974777"/>
                      <c:h val="0.17136444432388925"/>
                    </c:manualLayout>
                  </c15:layout>
                  <c15:showDataLabelsRange val="0"/>
                </c:ext>
                <c:ext xmlns:c16="http://schemas.microsoft.com/office/drawing/2014/chart" uri="{C3380CC4-5D6E-409C-BE32-E72D297353CC}">
                  <c16:uniqueId val="{00000003-5E3C-4D84-AA5E-BB6E54C6AA10}"/>
                </c:ext>
              </c:extLst>
            </c:dLbl>
            <c:spPr>
              <a:noFill/>
              <a:ln>
                <a:noFill/>
              </a:ln>
              <a:effectLst/>
            </c:spPr>
            <c:txPr>
              <a:bodyPr wrap="square" lIns="38100" tIns="19050" rIns="38100" bIns="19050" anchor="ctr">
                <a:spAutoFit/>
              </a:bodyPr>
              <a:lstStyle/>
              <a:p>
                <a:pPr>
                  <a:defRPr sz="1600"/>
                </a:pPr>
                <a:endParaRPr lang="fr-FR"/>
              </a:p>
            </c:txPr>
            <c:showLegendKey val="0"/>
            <c:showVal val="0"/>
            <c:showCatName val="0"/>
            <c:showSerName val="0"/>
            <c:showPercent val="1"/>
            <c:showBubbleSize val="0"/>
            <c:showLeaderLines val="1"/>
            <c:extLst>
              <c:ext xmlns:c15="http://schemas.microsoft.com/office/drawing/2012/chart" uri="{CE6537A1-D6FC-4f65-9D91-7224C49458BB}"/>
            </c:extLst>
          </c:dLbls>
          <c:cat>
            <c:strRef>
              <c:f>Feuil1!$A$2:$A$5</c:f>
              <c:strCache>
                <c:ptCount val="2"/>
                <c:pt idx="0">
                  <c:v>Hommes</c:v>
                </c:pt>
                <c:pt idx="1">
                  <c:v>Femmes</c:v>
                </c:pt>
              </c:strCache>
            </c:strRef>
          </c:cat>
          <c:val>
            <c:numRef>
              <c:f>Feuil1!$B$2:$B$5</c:f>
              <c:numCache>
                <c:formatCode>General</c:formatCode>
                <c:ptCount val="4"/>
                <c:pt idx="0">
                  <c:v>76</c:v>
                </c:pt>
                <c:pt idx="1">
                  <c:v>204</c:v>
                </c:pt>
              </c:numCache>
            </c:numRef>
          </c:val>
          <c:extLst>
            <c:ext xmlns:c16="http://schemas.microsoft.com/office/drawing/2014/chart" uri="{C3380CC4-5D6E-409C-BE32-E72D297353CC}">
              <c16:uniqueId val="{00000004-5E3C-4D84-AA5E-BB6E54C6AA10}"/>
            </c:ext>
          </c:extLst>
        </c:ser>
        <c:dLbls>
          <c:showLegendKey val="0"/>
          <c:showVal val="0"/>
          <c:showCatName val="0"/>
          <c:showSerName val="0"/>
          <c:showPercent val="1"/>
          <c:showBubbleSize val="0"/>
          <c:showLeaderLines val="1"/>
        </c:dLbls>
        <c:firstSliceAng val="0"/>
      </c:pieChart>
    </c:plotArea>
    <c:plotVisOnly val="1"/>
    <c:dispBlanksAs val="gap"/>
    <c:showDLblsOverMax val="0"/>
  </c:chart>
  <c:txPr>
    <a:bodyPr/>
    <a:lstStyle/>
    <a:p>
      <a:pPr>
        <a:defRPr sz="1800">
          <a:latin typeface="Verdana" panose="020B0604030504040204" pitchFamily="34" charset="0"/>
          <a:ea typeface="Verdana" panose="020B0604030504040204" pitchFamily="34" charset="0"/>
        </a:defRPr>
      </a:pPr>
      <a:endParaRPr lang="fr-F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a:lstStyle/>
          <a:p>
            <a:pPr>
              <a:defRPr>
                <a:latin typeface="Verdana" panose="020B0604030504040204" pitchFamily="34" charset="0"/>
                <a:ea typeface="Verdana" panose="020B0604030504040204" pitchFamily="34" charset="0"/>
              </a:defRPr>
            </a:pPr>
            <a:r>
              <a:rPr lang="en-US" dirty="0">
                <a:latin typeface="Verdana" panose="020B0604030504040204" pitchFamily="34" charset="0"/>
                <a:ea typeface="Verdana" panose="020B0604030504040204" pitchFamily="34" charset="0"/>
              </a:rPr>
              <a:t>2023-2024</a:t>
            </a:r>
          </a:p>
        </c:rich>
      </c:tx>
      <c:overlay val="0"/>
    </c:title>
    <c:autoTitleDeleted val="0"/>
    <c:plotArea>
      <c:layout/>
      <c:pieChart>
        <c:varyColors val="1"/>
        <c:ser>
          <c:idx val="0"/>
          <c:order val="0"/>
          <c:tx>
            <c:strRef>
              <c:f>Feuil1!$B$1</c:f>
              <c:strCache>
                <c:ptCount val="1"/>
                <c:pt idx="0">
                  <c:v>Série 1</c:v>
                </c:pt>
              </c:strCache>
            </c:strRef>
          </c:tx>
          <c:dPt>
            <c:idx val="0"/>
            <c:bubble3D val="0"/>
            <c:spPr>
              <a:solidFill>
                <a:schemeClr val="tx1"/>
              </a:solidFill>
            </c:spPr>
            <c:extLst>
              <c:ext xmlns:c16="http://schemas.microsoft.com/office/drawing/2014/chart" uri="{C3380CC4-5D6E-409C-BE32-E72D297353CC}">
                <c16:uniqueId val="{00000001-98DB-4A72-B51C-67A0AD962342}"/>
              </c:ext>
            </c:extLst>
          </c:dPt>
          <c:dPt>
            <c:idx val="1"/>
            <c:bubble3D val="0"/>
            <c:spPr>
              <a:solidFill>
                <a:srgbClr val="FF0000"/>
              </a:solidFill>
            </c:spPr>
            <c:extLst>
              <c:ext xmlns:c16="http://schemas.microsoft.com/office/drawing/2014/chart" uri="{C3380CC4-5D6E-409C-BE32-E72D297353CC}">
                <c16:uniqueId val="{00000003-98DB-4A72-B51C-67A0AD962342}"/>
              </c:ext>
            </c:extLst>
          </c:dPt>
          <c:dLbls>
            <c:dLbl>
              <c:idx val="0"/>
              <c:layout>
                <c:manualLayout>
                  <c:x val="-2.8299009740492913E-2"/>
                  <c:y val="-4.5773226366547924E-2"/>
                </c:manualLayout>
              </c:layout>
              <c:tx>
                <c:rich>
                  <a:bodyPr/>
                  <a:lstStyle/>
                  <a:p>
                    <a:r>
                      <a:rPr lang="en-US" sz="1600" dirty="0"/>
                      <a:t>44% session</a:t>
                    </a:r>
                  </a:p>
                </c:rich>
              </c:tx>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1-98DB-4A72-B51C-67A0AD962342}"/>
                </c:ext>
              </c:extLst>
            </c:dLbl>
            <c:dLbl>
              <c:idx val="1"/>
              <c:tx>
                <c:rich>
                  <a:bodyPr wrap="square" lIns="38100" tIns="19050" rIns="38100" bIns="19050" anchor="ctr">
                    <a:noAutofit/>
                  </a:bodyPr>
                  <a:lstStyle/>
                  <a:p>
                    <a:pPr>
                      <a:defRPr sz="1600">
                        <a:latin typeface="Verdana" panose="020B0604030504040204" pitchFamily="34" charset="0"/>
                        <a:ea typeface="Verdana" panose="020B0604030504040204" pitchFamily="34" charset="0"/>
                      </a:defRPr>
                    </a:pPr>
                    <a:r>
                      <a:rPr lang="en-US" sz="1600" dirty="0">
                        <a:latin typeface="Verdana" panose="020B0604030504040204" pitchFamily="34" charset="0"/>
                        <a:ea typeface="Verdana" panose="020B0604030504040204" pitchFamily="34" charset="0"/>
                      </a:rPr>
                      <a:t>55% </a:t>
                    </a:r>
                    <a:r>
                      <a:rPr lang="en-US" sz="1600" dirty="0" err="1">
                        <a:latin typeface="Verdana" panose="020B0604030504040204" pitchFamily="34" charset="0"/>
                        <a:ea typeface="Verdana" panose="020B0604030504040204" pitchFamily="34" charset="0"/>
                      </a:rPr>
                      <a:t>annuelle</a:t>
                    </a:r>
                    <a:endParaRPr lang="en-US" sz="1600" dirty="0">
                      <a:latin typeface="Verdana" panose="020B0604030504040204" pitchFamily="34" charset="0"/>
                      <a:ea typeface="Verdana" panose="020B0604030504040204" pitchFamily="34" charset="0"/>
                    </a:endParaRPr>
                  </a:p>
                </c:rich>
              </c:tx>
              <c:spPr>
                <a:noFill/>
                <a:ln>
                  <a:noFill/>
                </a:ln>
                <a:effectLst/>
              </c:spPr>
              <c:showLegendKey val="0"/>
              <c:showVal val="0"/>
              <c:showCatName val="0"/>
              <c:showSerName val="0"/>
              <c:showPercent val="1"/>
              <c:showBubbleSize val="0"/>
              <c:extLst>
                <c:ext xmlns:c15="http://schemas.microsoft.com/office/drawing/2012/chart" uri="{CE6537A1-D6FC-4f65-9D91-7224C49458BB}">
                  <c15:layout>
                    <c:manualLayout>
                      <c:w val="0.23434253189974777"/>
                      <c:h val="0.17136444432388925"/>
                    </c:manualLayout>
                  </c15:layout>
                  <c15:showDataLabelsRange val="0"/>
                </c:ext>
                <c:ext xmlns:c16="http://schemas.microsoft.com/office/drawing/2014/chart" uri="{C3380CC4-5D6E-409C-BE32-E72D297353CC}">
                  <c16:uniqueId val="{00000003-98DB-4A72-B51C-67A0AD962342}"/>
                </c:ext>
              </c:extLst>
            </c:dLbl>
            <c:spPr>
              <a:noFill/>
              <a:ln>
                <a:noFill/>
              </a:ln>
              <a:effectLst/>
            </c:spPr>
            <c:txPr>
              <a:bodyPr wrap="square" lIns="38100" tIns="19050" rIns="38100" bIns="19050" anchor="ctr">
                <a:spAutoFit/>
              </a:bodyPr>
              <a:lstStyle/>
              <a:p>
                <a:pPr>
                  <a:defRPr sz="1600">
                    <a:latin typeface="Verdana" panose="020B0604030504040204" pitchFamily="34" charset="0"/>
                    <a:ea typeface="Verdana" panose="020B0604030504040204" pitchFamily="34" charset="0"/>
                  </a:defRPr>
                </a:pPr>
                <a:endParaRPr lang="fr-FR"/>
              </a:p>
            </c:txPr>
            <c:showLegendKey val="0"/>
            <c:showVal val="0"/>
            <c:showCatName val="0"/>
            <c:showSerName val="0"/>
            <c:showPercent val="1"/>
            <c:showBubbleSize val="0"/>
            <c:showLeaderLines val="1"/>
            <c:extLst>
              <c:ext xmlns:c15="http://schemas.microsoft.com/office/drawing/2012/chart" uri="{CE6537A1-D6FC-4f65-9D91-7224C49458BB}"/>
            </c:extLst>
          </c:dLbls>
          <c:cat>
            <c:strRef>
              <c:f>Feuil1!$A$2:$A$5</c:f>
              <c:strCache>
                <c:ptCount val="2"/>
                <c:pt idx="0">
                  <c:v>Hommes</c:v>
                </c:pt>
                <c:pt idx="1">
                  <c:v>Femmes</c:v>
                </c:pt>
              </c:strCache>
            </c:strRef>
          </c:cat>
          <c:val>
            <c:numRef>
              <c:f>Feuil1!$B$2:$B$5</c:f>
              <c:numCache>
                <c:formatCode>General</c:formatCode>
                <c:ptCount val="4"/>
                <c:pt idx="0">
                  <c:v>76</c:v>
                </c:pt>
                <c:pt idx="1">
                  <c:v>204</c:v>
                </c:pt>
              </c:numCache>
            </c:numRef>
          </c:val>
          <c:extLst>
            <c:ext xmlns:c16="http://schemas.microsoft.com/office/drawing/2014/chart" uri="{C3380CC4-5D6E-409C-BE32-E72D297353CC}">
              <c16:uniqueId val="{00000004-98DB-4A72-B51C-67A0AD962342}"/>
            </c:ext>
          </c:extLst>
        </c:ser>
        <c:dLbls>
          <c:showLegendKey val="0"/>
          <c:showVal val="0"/>
          <c:showCatName val="0"/>
          <c:showSerName val="0"/>
          <c:showPercent val="1"/>
          <c:showBubbleSize val="0"/>
          <c:showLeaderLines val="1"/>
        </c:dLbls>
        <c:firstSliceAng val="0"/>
      </c:pieChart>
    </c:plotArea>
    <c:plotVisOnly val="1"/>
    <c:dispBlanksAs val="gap"/>
    <c:showDLblsOverMax val="0"/>
  </c:chart>
  <c:txPr>
    <a:bodyPr/>
    <a:lstStyle/>
    <a:p>
      <a:pPr>
        <a:defRPr sz="1800"/>
      </a:pPr>
      <a:endParaRPr lang="fr-FR"/>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1579542140565758E-2"/>
          <c:y val="9.8309464748165196E-2"/>
          <c:w val="0.91842045785943427"/>
          <c:h val="0.72162543087515296"/>
        </c:manualLayout>
      </c:layout>
      <c:barChart>
        <c:barDir val="col"/>
        <c:grouping val="clustered"/>
        <c:varyColors val="0"/>
        <c:ser>
          <c:idx val="0"/>
          <c:order val="0"/>
          <c:tx>
            <c:strRef>
              <c:f>Feuil1!$B$1</c:f>
              <c:strCache>
                <c:ptCount val="1"/>
                <c:pt idx="0">
                  <c:v>Série 1</c:v>
                </c:pt>
              </c:strCache>
            </c:strRef>
          </c:tx>
          <c:spPr>
            <a:solidFill>
              <a:srgbClr val="C00000"/>
            </a:solidFill>
            <a:ln>
              <a:noFill/>
            </a:ln>
            <a:effectLst/>
          </c:spPr>
          <c:invertIfNegative val="0"/>
          <c:dPt>
            <c:idx val="0"/>
            <c:invertIfNegative val="0"/>
            <c:bubble3D val="0"/>
            <c:extLst>
              <c:ext xmlns:c16="http://schemas.microsoft.com/office/drawing/2014/chart" uri="{C3380CC4-5D6E-409C-BE32-E72D297353CC}">
                <c16:uniqueId val="{00000004-1764-4BD6-93CB-6CA08D23B7EA}"/>
              </c:ext>
            </c:extLst>
          </c:dPt>
          <c:dPt>
            <c:idx val="1"/>
            <c:invertIfNegative val="0"/>
            <c:bubble3D val="0"/>
            <c:spPr>
              <a:solidFill>
                <a:schemeClr val="accent1">
                  <a:lumMod val="60000"/>
                  <a:lumOff val="40000"/>
                </a:schemeClr>
              </a:solidFill>
              <a:ln>
                <a:noFill/>
              </a:ln>
              <a:effectLst/>
            </c:spPr>
            <c:extLst>
              <c:ext xmlns:c16="http://schemas.microsoft.com/office/drawing/2014/chart" uri="{C3380CC4-5D6E-409C-BE32-E72D297353CC}">
                <c16:uniqueId val="{00000005-1764-4BD6-93CB-6CA08D23B7EA}"/>
              </c:ext>
            </c:extLst>
          </c:dPt>
          <c:dLbls>
            <c:dLbl>
              <c:idx val="0"/>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r>
                      <a:rPr lang="en-US" dirty="0"/>
                      <a:t>2122</a:t>
                    </a:r>
                  </a:p>
                </c:rich>
              </c:tx>
              <c:spPr>
                <a:noFill/>
                <a:ln>
                  <a:noFill/>
                </a:ln>
                <a:effectLst/>
              </c:spPr>
              <c:dLblPos val="out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8.5378025663458729E-2"/>
                      <c:h val="6.063836580192989E-2"/>
                    </c:manualLayout>
                  </c15:layout>
                  <c15:showDataLabelsRange val="0"/>
                </c:ext>
                <c:ext xmlns:c16="http://schemas.microsoft.com/office/drawing/2014/chart" uri="{C3380CC4-5D6E-409C-BE32-E72D297353CC}">
                  <c16:uniqueId val="{00000004-1764-4BD6-93CB-6CA08D23B7EA}"/>
                </c:ext>
              </c:extLst>
            </c:dLbl>
            <c:dLbl>
              <c:idx val="1"/>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5-1764-4BD6-93CB-6CA08D23B7E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Feuil1!$A$2:$A$3</c:f>
              <c:strCache>
                <c:ptCount val="2"/>
                <c:pt idx="0">
                  <c:v>2023-2024</c:v>
                </c:pt>
                <c:pt idx="1">
                  <c:v>2022-2023</c:v>
                </c:pt>
              </c:strCache>
            </c:strRef>
          </c:cat>
          <c:val>
            <c:numRef>
              <c:f>Feuil1!$B$2:$B$3</c:f>
              <c:numCache>
                <c:formatCode>General</c:formatCode>
                <c:ptCount val="2"/>
                <c:pt idx="0">
                  <c:v>2224</c:v>
                </c:pt>
                <c:pt idx="1">
                  <c:v>1943</c:v>
                </c:pt>
              </c:numCache>
            </c:numRef>
          </c:val>
          <c:extLst>
            <c:ext xmlns:c16="http://schemas.microsoft.com/office/drawing/2014/chart" uri="{C3380CC4-5D6E-409C-BE32-E72D297353CC}">
              <c16:uniqueId val="{00000000-1764-4BD6-93CB-6CA08D23B7EA}"/>
            </c:ext>
          </c:extLst>
        </c:ser>
        <c:dLbls>
          <c:dLblPos val="outEnd"/>
          <c:showLegendKey val="0"/>
          <c:showVal val="1"/>
          <c:showCatName val="0"/>
          <c:showSerName val="0"/>
          <c:showPercent val="0"/>
          <c:showBubbleSize val="0"/>
        </c:dLbls>
        <c:gapWidth val="219"/>
        <c:overlap val="-22"/>
        <c:axId val="214097663"/>
        <c:axId val="215188927"/>
      </c:barChart>
      <c:catAx>
        <c:axId val="214097663"/>
        <c:scaling>
          <c:orientation val="minMax"/>
        </c:scaling>
        <c:delete val="1"/>
        <c:axPos val="b"/>
        <c:numFmt formatCode="General" sourceLinked="1"/>
        <c:majorTickMark val="none"/>
        <c:minorTickMark val="none"/>
        <c:tickLblPos val="nextTo"/>
        <c:crossAx val="215188927"/>
        <c:crosses val="autoZero"/>
        <c:auto val="1"/>
        <c:lblAlgn val="ctr"/>
        <c:lblOffset val="100"/>
        <c:noMultiLvlLbl val="0"/>
      </c:catAx>
      <c:valAx>
        <c:axId val="21518892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214097663"/>
        <c:crosses val="autoZero"/>
        <c:crossBetween val="between"/>
      </c:valAx>
      <c:spPr>
        <a:noFill/>
        <a:ln>
          <a:noFill/>
        </a:ln>
        <a:effectLst/>
      </c:spPr>
    </c:plotArea>
    <c:legend>
      <c:legendPos val="b"/>
      <c:layout>
        <c:manualLayout>
          <c:xMode val="edge"/>
          <c:yMode val="edge"/>
          <c:x val="1.4812870613395548E-2"/>
          <c:y val="0.92574132842005119"/>
          <c:w val="0.98364391951006125"/>
          <c:h val="5.7422475614581914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1"/>
          <c:order val="0"/>
          <c:tx>
            <c:strRef>
              <c:f>Feuil1!$B$1</c:f>
              <c:strCache>
                <c:ptCount val="1"/>
                <c:pt idx="0">
                  <c:v>2023-2024</c:v>
                </c:pt>
              </c:strCache>
            </c:strRef>
          </c:tx>
          <c:spPr>
            <a:solidFill>
              <a:schemeClr val="accent1"/>
            </a:solidFill>
            <a:ln>
              <a:noFill/>
            </a:ln>
            <a:effectLst/>
          </c:spPr>
          <c:invertIfNegative val="0"/>
          <c:dLbls>
            <c:dLbl>
              <c:idx val="0"/>
              <c:tx>
                <c:rich>
                  <a:bodyPr/>
                  <a:lstStyle/>
                  <a:p>
                    <a:r>
                      <a:rPr lang="en-US"/>
                      <a:t>355</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100E-4D13-A27C-9EB0A3D5E471}"/>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Feuil1!$A$2</c:f>
              <c:strCache>
                <c:ptCount val="1"/>
                <c:pt idx="0">
                  <c:v>Cours spécialisés</c:v>
                </c:pt>
              </c:strCache>
            </c:strRef>
          </c:cat>
          <c:val>
            <c:numRef>
              <c:f>Feuil1!$B$2</c:f>
              <c:numCache>
                <c:formatCode>General</c:formatCode>
                <c:ptCount val="1"/>
                <c:pt idx="0">
                  <c:v>355</c:v>
                </c:pt>
              </c:numCache>
            </c:numRef>
          </c:val>
          <c:extLst>
            <c:ext xmlns:c16="http://schemas.microsoft.com/office/drawing/2014/chart" uri="{C3380CC4-5D6E-409C-BE32-E72D297353CC}">
              <c16:uniqueId val="{00000001-616C-46BB-A20A-CF8437434281}"/>
            </c:ext>
          </c:extLst>
        </c:ser>
        <c:ser>
          <c:idx val="2"/>
          <c:order val="1"/>
          <c:tx>
            <c:strRef>
              <c:f>Feuil1!$C$1</c:f>
              <c:strCache>
                <c:ptCount val="1"/>
                <c:pt idx="0">
                  <c:v>2022-2023</c:v>
                </c:pt>
              </c:strCache>
            </c:strRef>
          </c:tx>
          <c:spPr>
            <a:solidFill>
              <a:schemeClr val="accent1">
                <a:tint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c:f>
              <c:strCache>
                <c:ptCount val="1"/>
                <c:pt idx="0">
                  <c:v>Cours spécialisés</c:v>
                </c:pt>
              </c:strCache>
            </c:strRef>
          </c:cat>
          <c:val>
            <c:numRef>
              <c:f>Feuil1!$C$2</c:f>
              <c:numCache>
                <c:formatCode>General</c:formatCode>
                <c:ptCount val="1"/>
                <c:pt idx="0">
                  <c:v>241</c:v>
                </c:pt>
              </c:numCache>
            </c:numRef>
          </c:val>
          <c:extLst>
            <c:ext xmlns:c16="http://schemas.microsoft.com/office/drawing/2014/chart" uri="{C3380CC4-5D6E-409C-BE32-E72D297353CC}">
              <c16:uniqueId val="{00000000-CC54-4CDD-95BC-3D7F6E8A6DF6}"/>
            </c:ext>
          </c:extLst>
        </c:ser>
        <c:dLbls>
          <c:showLegendKey val="0"/>
          <c:showVal val="1"/>
          <c:showCatName val="0"/>
          <c:showSerName val="0"/>
          <c:showPercent val="0"/>
          <c:showBubbleSize val="0"/>
        </c:dLbls>
        <c:gapWidth val="219"/>
        <c:overlap val="-27"/>
        <c:axId val="57728384"/>
        <c:axId val="94770304"/>
      </c:barChart>
      <c:catAx>
        <c:axId val="57728384"/>
        <c:scaling>
          <c:orientation val="minMax"/>
        </c:scaling>
        <c:delete val="0"/>
        <c:axPos val="b"/>
        <c:numFmt formatCode="General" sourceLinked="1"/>
        <c:majorTickMark val="none"/>
        <c:minorTickMark val="none"/>
        <c:tickLblPos val="none"/>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94770304"/>
        <c:crosses val="autoZero"/>
        <c:auto val="1"/>
        <c:lblAlgn val="ctr"/>
        <c:lblOffset val="100"/>
        <c:noMultiLvlLbl val="0"/>
      </c:catAx>
      <c:valAx>
        <c:axId val="947703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577283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27"/>
    </mc:Choice>
    <mc:Fallback>
      <c:style val="27"/>
    </mc:Fallback>
  </mc:AlternateContent>
  <c:chart>
    <c:autoTitleDeleted val="0"/>
    <c:plotArea>
      <c:layout>
        <c:manualLayout>
          <c:layoutTarget val="inner"/>
          <c:xMode val="edge"/>
          <c:yMode val="edge"/>
          <c:x val="8.7308496160202198E-2"/>
          <c:y val="3.9249326607398251E-2"/>
          <c:w val="0.73477823952561483"/>
          <c:h val="0.84317326500459677"/>
        </c:manualLayout>
      </c:layout>
      <c:barChart>
        <c:barDir val="col"/>
        <c:grouping val="clustered"/>
        <c:varyColors val="0"/>
        <c:ser>
          <c:idx val="1"/>
          <c:order val="0"/>
          <c:tx>
            <c:strRef>
              <c:f>Feuil1!$C$1</c:f>
              <c:strCache>
                <c:ptCount val="1"/>
                <c:pt idx="0">
                  <c:v>2023-2024</c:v>
                </c:pt>
              </c:strCache>
            </c:strRef>
          </c:tx>
          <c:spPr>
            <a:solidFill>
              <a:srgbClr val="FF000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Feuil1!$A$2</c:f>
              <c:strCache>
                <c:ptCount val="1"/>
                <c:pt idx="0">
                  <c:v>nombre</c:v>
                </c:pt>
              </c:strCache>
            </c:strRef>
          </c:cat>
          <c:val>
            <c:numRef>
              <c:f>Feuil1!$C$2</c:f>
              <c:numCache>
                <c:formatCode>General</c:formatCode>
                <c:ptCount val="1"/>
                <c:pt idx="0">
                  <c:v>133</c:v>
                </c:pt>
              </c:numCache>
            </c:numRef>
          </c:val>
          <c:extLst>
            <c:ext xmlns:c16="http://schemas.microsoft.com/office/drawing/2014/chart" uri="{C3380CC4-5D6E-409C-BE32-E72D297353CC}">
              <c16:uniqueId val="{00000001-27F9-4665-8E44-D2279DA680F1}"/>
            </c:ext>
          </c:extLst>
        </c:ser>
        <c:ser>
          <c:idx val="2"/>
          <c:order val="1"/>
          <c:tx>
            <c:strRef>
              <c:f>Feuil1!$D$1</c:f>
              <c:strCache>
                <c:ptCount val="1"/>
                <c:pt idx="0">
                  <c:v>2022-2023</c:v>
                </c:pt>
              </c:strCache>
            </c:strRef>
          </c:tx>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Feuil1!$A$2</c:f>
              <c:strCache>
                <c:ptCount val="1"/>
                <c:pt idx="0">
                  <c:v>nombre</c:v>
                </c:pt>
              </c:strCache>
            </c:strRef>
          </c:cat>
          <c:val>
            <c:numRef>
              <c:f>Feuil1!$D$2</c:f>
              <c:numCache>
                <c:formatCode>General</c:formatCode>
                <c:ptCount val="1"/>
                <c:pt idx="0">
                  <c:v>67</c:v>
                </c:pt>
              </c:numCache>
            </c:numRef>
          </c:val>
          <c:extLst>
            <c:ext xmlns:c16="http://schemas.microsoft.com/office/drawing/2014/chart" uri="{C3380CC4-5D6E-409C-BE32-E72D297353CC}">
              <c16:uniqueId val="{00000000-06EC-4721-A051-A1BF1234ECEC}"/>
            </c:ext>
          </c:extLst>
        </c:ser>
        <c:dLbls>
          <c:showLegendKey val="0"/>
          <c:showVal val="0"/>
          <c:showCatName val="0"/>
          <c:showSerName val="0"/>
          <c:showPercent val="0"/>
          <c:showBubbleSize val="0"/>
        </c:dLbls>
        <c:gapWidth val="150"/>
        <c:axId val="109398272"/>
        <c:axId val="109404160"/>
      </c:barChart>
      <c:catAx>
        <c:axId val="109398272"/>
        <c:scaling>
          <c:orientation val="minMax"/>
        </c:scaling>
        <c:delete val="0"/>
        <c:axPos val="b"/>
        <c:numFmt formatCode="General" sourceLinked="1"/>
        <c:majorTickMark val="out"/>
        <c:minorTickMark val="none"/>
        <c:tickLblPos val="nextTo"/>
        <c:crossAx val="109404160"/>
        <c:crosses val="autoZero"/>
        <c:auto val="1"/>
        <c:lblAlgn val="ctr"/>
        <c:lblOffset val="100"/>
        <c:noMultiLvlLbl val="0"/>
      </c:catAx>
      <c:valAx>
        <c:axId val="109404160"/>
        <c:scaling>
          <c:orientation val="minMax"/>
        </c:scaling>
        <c:delete val="0"/>
        <c:axPos val="l"/>
        <c:majorGridlines/>
        <c:numFmt formatCode="General" sourceLinked="1"/>
        <c:majorTickMark val="out"/>
        <c:minorTickMark val="none"/>
        <c:tickLblPos val="nextTo"/>
        <c:crossAx val="109398272"/>
        <c:crosses val="autoZero"/>
        <c:crossBetween val="between"/>
      </c:valAx>
      <c:spPr>
        <a:noFill/>
        <a:ln w="25402">
          <a:noFill/>
        </a:ln>
      </c:spPr>
    </c:plotArea>
    <c:legend>
      <c:legendPos val="r"/>
      <c:overlay val="0"/>
    </c:legend>
    <c:plotVisOnly val="1"/>
    <c:dispBlanksAs val="gap"/>
    <c:showDLblsOverMax val="0"/>
  </c:chart>
  <c:txPr>
    <a:bodyPr/>
    <a:lstStyle/>
    <a:p>
      <a:pPr>
        <a:defRPr sz="1800"/>
      </a:pPr>
      <a:endParaRPr lang="fr-FR"/>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27"/>
    </mc:Choice>
    <mc:Fallback>
      <c:style val="27"/>
    </mc:Fallback>
  </mc:AlternateContent>
  <c:chart>
    <c:autoTitleDeleted val="0"/>
    <c:plotArea>
      <c:layout>
        <c:manualLayout>
          <c:layoutTarget val="inner"/>
          <c:xMode val="edge"/>
          <c:yMode val="edge"/>
          <c:x val="0.13977763196267134"/>
          <c:y val="3.0831228624714786E-2"/>
          <c:w val="0.68076589384660247"/>
          <c:h val="0.87123359161354175"/>
        </c:manualLayout>
      </c:layout>
      <c:barChart>
        <c:barDir val="col"/>
        <c:grouping val="clustered"/>
        <c:varyColors val="0"/>
        <c:ser>
          <c:idx val="1"/>
          <c:order val="0"/>
          <c:tx>
            <c:strRef>
              <c:f>Feuil1!$B$1</c:f>
              <c:strCache>
                <c:ptCount val="1"/>
                <c:pt idx="0">
                  <c:v>2023-2024</c:v>
                </c:pt>
              </c:strCache>
            </c:strRef>
          </c:tx>
          <c:spPr>
            <a:solidFill>
              <a:srgbClr val="FF000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Feuil1!$A$2</c:f>
              <c:strCache>
                <c:ptCount val="1"/>
                <c:pt idx="0">
                  <c:v>Nombre</c:v>
                </c:pt>
              </c:strCache>
            </c:strRef>
          </c:cat>
          <c:val>
            <c:numRef>
              <c:f>Feuil1!$B$2</c:f>
              <c:numCache>
                <c:formatCode>General</c:formatCode>
                <c:ptCount val="1"/>
                <c:pt idx="0">
                  <c:v>1217</c:v>
                </c:pt>
              </c:numCache>
            </c:numRef>
          </c:val>
          <c:extLst>
            <c:ext xmlns:c16="http://schemas.microsoft.com/office/drawing/2014/chart" uri="{C3380CC4-5D6E-409C-BE32-E72D297353CC}">
              <c16:uniqueId val="{00000001-2C6C-48C1-A8DC-7665B39A7251}"/>
            </c:ext>
          </c:extLst>
        </c:ser>
        <c:ser>
          <c:idx val="2"/>
          <c:order val="1"/>
          <c:tx>
            <c:strRef>
              <c:f>Feuil1!$C$1</c:f>
              <c:strCache>
                <c:ptCount val="1"/>
                <c:pt idx="0">
                  <c:v>2022-2023</c:v>
                </c:pt>
              </c:strCache>
            </c:strRef>
          </c:tx>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Feuil1!$A$2</c:f>
              <c:strCache>
                <c:ptCount val="1"/>
                <c:pt idx="0">
                  <c:v>Nombre</c:v>
                </c:pt>
              </c:strCache>
            </c:strRef>
          </c:cat>
          <c:val>
            <c:numRef>
              <c:f>Feuil1!$C$2</c:f>
              <c:numCache>
                <c:formatCode>General</c:formatCode>
                <c:ptCount val="1"/>
                <c:pt idx="0">
                  <c:v>1116</c:v>
                </c:pt>
              </c:numCache>
            </c:numRef>
          </c:val>
          <c:extLst>
            <c:ext xmlns:c16="http://schemas.microsoft.com/office/drawing/2014/chart" uri="{C3380CC4-5D6E-409C-BE32-E72D297353CC}">
              <c16:uniqueId val="{00000000-8E87-4632-A3CC-DE4497429B09}"/>
            </c:ext>
          </c:extLst>
        </c:ser>
        <c:dLbls>
          <c:showLegendKey val="0"/>
          <c:showVal val="0"/>
          <c:showCatName val="0"/>
          <c:showSerName val="0"/>
          <c:showPercent val="0"/>
          <c:showBubbleSize val="0"/>
        </c:dLbls>
        <c:gapWidth val="150"/>
        <c:axId val="109438080"/>
        <c:axId val="109439616"/>
      </c:barChart>
      <c:catAx>
        <c:axId val="109438080"/>
        <c:scaling>
          <c:orientation val="minMax"/>
        </c:scaling>
        <c:delete val="0"/>
        <c:axPos val="b"/>
        <c:numFmt formatCode="General" sourceLinked="1"/>
        <c:majorTickMark val="out"/>
        <c:minorTickMark val="none"/>
        <c:tickLblPos val="nextTo"/>
        <c:crossAx val="109439616"/>
        <c:crosses val="autoZero"/>
        <c:auto val="1"/>
        <c:lblAlgn val="ctr"/>
        <c:lblOffset val="100"/>
        <c:noMultiLvlLbl val="0"/>
      </c:catAx>
      <c:valAx>
        <c:axId val="109439616"/>
        <c:scaling>
          <c:orientation val="minMax"/>
        </c:scaling>
        <c:delete val="0"/>
        <c:axPos val="l"/>
        <c:majorGridlines/>
        <c:numFmt formatCode="General" sourceLinked="1"/>
        <c:majorTickMark val="out"/>
        <c:minorTickMark val="none"/>
        <c:tickLblPos val="nextTo"/>
        <c:crossAx val="109438080"/>
        <c:crosses val="autoZero"/>
        <c:crossBetween val="between"/>
      </c:valAx>
      <c:spPr>
        <a:noFill/>
        <a:ln w="25402">
          <a:noFill/>
        </a:ln>
      </c:spPr>
    </c:plotArea>
    <c:legend>
      <c:legendPos val="r"/>
      <c:overlay val="0"/>
    </c:legend>
    <c:plotVisOnly val="1"/>
    <c:dispBlanksAs val="gap"/>
    <c:showDLblsOverMax val="0"/>
  </c:chart>
  <c:txPr>
    <a:bodyPr/>
    <a:lstStyle/>
    <a:p>
      <a:pPr>
        <a:defRPr sz="1800"/>
      </a:pPr>
      <a:endParaRPr lang="fr-FR"/>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9592325264897484E-2"/>
          <c:y val="3.0831228624714862E-2"/>
          <c:w val="0.73477884708855989"/>
          <c:h val="0.84317326500459744"/>
        </c:manualLayout>
      </c:layout>
      <c:barChart>
        <c:barDir val="col"/>
        <c:grouping val="clustered"/>
        <c:varyColors val="0"/>
        <c:ser>
          <c:idx val="0"/>
          <c:order val="0"/>
          <c:tx>
            <c:strRef>
              <c:f>Feuil1!#REF!</c:f>
              <c:strCache>
                <c:ptCount val="1"/>
                <c:pt idx="0">
                  <c:v>#REF!</c:v>
                </c:pt>
              </c:strCache>
            </c:strRef>
          </c:tx>
          <c:spPr>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Feuil1!$A$2</c:f>
              <c:strCache>
                <c:ptCount val="1"/>
                <c:pt idx="0">
                  <c:v>nombre</c:v>
                </c:pt>
              </c:strCache>
            </c:strRef>
          </c:cat>
          <c:val>
            <c:numRef>
              <c:f>Feuil1!#REF!</c:f>
              <c:numCache>
                <c:formatCode>General</c:formatCode>
                <c:ptCount val="1"/>
                <c:pt idx="0">
                  <c:v>1</c:v>
                </c:pt>
              </c:numCache>
            </c:numRef>
          </c:val>
          <c:extLst>
            <c:ext xmlns:c16="http://schemas.microsoft.com/office/drawing/2014/chart" uri="{C3380CC4-5D6E-409C-BE32-E72D297353CC}">
              <c16:uniqueId val="{00000000-E963-4784-AF6D-A1182C2B287C}"/>
            </c:ext>
          </c:extLst>
        </c:ser>
        <c:ser>
          <c:idx val="1"/>
          <c:order val="1"/>
          <c:tx>
            <c:strRef>
              <c:f>Feuil1!$B$1</c:f>
              <c:strCache>
                <c:ptCount val="1"/>
                <c:pt idx="0">
                  <c:v>2023-2024</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Feuil1!$A$2</c:f>
              <c:strCache>
                <c:ptCount val="1"/>
                <c:pt idx="0">
                  <c:v>nombre</c:v>
                </c:pt>
              </c:strCache>
            </c:strRef>
          </c:cat>
          <c:val>
            <c:numRef>
              <c:f>Feuil1!$B$2</c:f>
              <c:numCache>
                <c:formatCode>General</c:formatCode>
                <c:ptCount val="1"/>
                <c:pt idx="0">
                  <c:v>76</c:v>
                </c:pt>
              </c:numCache>
            </c:numRef>
          </c:val>
          <c:extLst>
            <c:ext xmlns:c16="http://schemas.microsoft.com/office/drawing/2014/chart" uri="{C3380CC4-5D6E-409C-BE32-E72D297353CC}">
              <c16:uniqueId val="{00000001-E963-4784-AF6D-A1182C2B287C}"/>
            </c:ext>
          </c:extLst>
        </c:ser>
        <c:ser>
          <c:idx val="2"/>
          <c:order val="2"/>
          <c:tx>
            <c:strRef>
              <c:f>Feuil1!$C$1</c:f>
              <c:strCache>
                <c:ptCount val="1"/>
                <c:pt idx="0">
                  <c:v>2022-2023</c:v>
                </c:pt>
              </c:strCache>
            </c:strRef>
          </c:tx>
          <c:spPr>
            <a:solidFill>
              <a:schemeClr val="accent1">
                <a:lumMod val="60000"/>
                <a:lumOff val="4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Feuil1!$A$2</c:f>
              <c:strCache>
                <c:ptCount val="1"/>
                <c:pt idx="0">
                  <c:v>nombre</c:v>
                </c:pt>
              </c:strCache>
            </c:strRef>
          </c:cat>
          <c:val>
            <c:numRef>
              <c:f>Feuil1!$C$2</c:f>
              <c:numCache>
                <c:formatCode>General</c:formatCode>
                <c:ptCount val="1"/>
                <c:pt idx="0">
                  <c:v>82</c:v>
                </c:pt>
              </c:numCache>
            </c:numRef>
          </c:val>
          <c:extLst>
            <c:ext xmlns:c16="http://schemas.microsoft.com/office/drawing/2014/chart" uri="{C3380CC4-5D6E-409C-BE32-E72D297353CC}">
              <c16:uniqueId val="{00000000-6851-4145-BA3C-7273F40AA26B}"/>
            </c:ext>
          </c:extLst>
        </c:ser>
        <c:dLbls>
          <c:showLegendKey val="0"/>
          <c:showVal val="0"/>
          <c:showCatName val="0"/>
          <c:showSerName val="0"/>
          <c:showPercent val="0"/>
          <c:showBubbleSize val="0"/>
        </c:dLbls>
        <c:gapWidth val="150"/>
        <c:axId val="35778560"/>
        <c:axId val="35780096"/>
      </c:barChart>
      <c:catAx>
        <c:axId val="35778560"/>
        <c:scaling>
          <c:orientation val="minMax"/>
        </c:scaling>
        <c:delete val="0"/>
        <c:axPos val="b"/>
        <c:numFmt formatCode="General"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fr-FR"/>
          </a:p>
        </c:txPr>
        <c:crossAx val="35780096"/>
        <c:crosses val="autoZero"/>
        <c:auto val="1"/>
        <c:lblAlgn val="ctr"/>
        <c:lblOffset val="100"/>
        <c:noMultiLvlLbl val="0"/>
      </c:catAx>
      <c:valAx>
        <c:axId val="35780096"/>
        <c:scaling>
          <c:orientation val="minMax"/>
        </c:scaling>
        <c:delete val="0"/>
        <c:axPos val="l"/>
        <c:majorGridlines>
          <c:spPr>
            <a:ln w="9525" cap="flat" cmpd="sng" algn="ctr">
              <a:solidFill>
                <a:schemeClr val="tx1">
                  <a:tint val="75000"/>
                  <a:shade val="95000"/>
                  <a:satMod val="105000"/>
                </a:schemeClr>
              </a:solidFill>
              <a:prstDash val="solid"/>
              <a:round/>
            </a:ln>
            <a:effectLst/>
          </c:spPr>
        </c:majorGridlines>
        <c:numFmt formatCode="General"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fr-FR"/>
          </a:p>
        </c:txPr>
        <c:crossAx val="35778560"/>
        <c:crosses val="autoZero"/>
        <c:crossBetween val="between"/>
      </c:valAx>
      <c:spPr>
        <a:noFill/>
        <a:ln w="25402">
          <a:noFill/>
        </a:ln>
        <a:effectLst/>
      </c:spPr>
    </c:plotArea>
    <c:legend>
      <c:legendPos val="r"/>
      <c:legendEntry>
        <c:idx val="0"/>
        <c:delete val="1"/>
      </c:legendEntry>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fr-FR"/>
        </a:p>
      </c:txPr>
    </c:legend>
    <c:plotVisOnly val="1"/>
    <c:dispBlanksAs val="gap"/>
    <c:showDLblsOverMax val="0"/>
  </c:chart>
  <c:spPr>
    <a:noFill/>
    <a:ln w="9525" cap="flat" cmpd="sng" algn="ctr">
      <a:noFill/>
      <a:prstDash val="solid"/>
    </a:ln>
    <a:effectLst/>
  </c:spPr>
  <c:txPr>
    <a:bodyPr/>
    <a:lstStyle/>
    <a:p>
      <a:pPr>
        <a:defRPr sz="1800"/>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withinLinear" id="14">
  <a:schemeClr val="accent1"/>
</cs:colorStyle>
</file>

<file path=ppt/charts/colors2.xml><?xml version="1.0" encoding="utf-8"?>
<cs:colorStyle xmlns:cs="http://schemas.microsoft.com/office/drawing/2012/chartStyle" xmlns:a="http://schemas.openxmlformats.org/drawingml/2006/main" meth="withinLinear" id="14">
  <a:schemeClr val="accent1"/>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127">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3">
      <cs:styleClr val="auto"/>
    </cs:fillRef>
    <cs:effectRef idx="3">
      <a:schemeClr val="dk1"/>
    </cs:effectRef>
    <cs:fontRef idx="minor">
      <a:schemeClr val="tx1"/>
    </cs:fontRef>
  </cs:dataPoint>
  <cs:dataPoint3D>
    <cs:lnRef idx="0"/>
    <cs:fillRef idx="1">
      <cs:styleClr val="auto"/>
    </cs:fillRef>
    <cs:effectRef idx="3">
      <a:schemeClr val="dk1"/>
    </cs:effectRef>
    <cs:fontRef idx="minor">
      <a:schemeClr val="tx1"/>
    </cs:fontRef>
  </cs:dataPoint3D>
  <cs:dataPointLine>
    <cs:lnRef idx="1">
      <cs:styleClr val="auto"/>
    </cs:lnRef>
    <cs:lineWidthScale>7</cs:lineWidthScale>
    <cs:fillRef idx="0"/>
    <cs:effectRef idx="0"/>
    <cs:fontRef idx="minor">
      <a:schemeClr val="tx1"/>
    </cs:fontRef>
    <cs:spPr>
      <a:ln cap="rnd">
        <a:round/>
      </a:ln>
    </cs:spPr>
  </cs:dataPointLine>
  <cs:dataPointMarker>
    <cs:lnRef idx="1">
      <cs:styleClr val="auto"/>
    </cs:lnRef>
    <cs:fillRef idx="3">
      <cs:styleClr val="auto"/>
    </cs:fillRef>
    <cs:effectRef idx="3">
      <a:schemeClr val="dk1"/>
    </cs:effectRef>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0"/>
    <cs:fillRef idx="3" mods="ignoreCSTransforms">
      <cs:styleClr val="0">
        <a:shade val="25000"/>
      </cs:styleClr>
    </cs:fillRef>
    <cs:effectRef idx="3">
      <a:schemeClr val="dk1"/>
    </cs:effectRef>
    <cs:fontRef idx="minor">
      <a:schemeClr val="tx1"/>
    </cs:fontRef>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0"/>
    <cs:fillRef idx="3" mods="ignoreCSTransforms">
      <cs:styleClr val="0">
        <a:tint val="25000"/>
      </cs:styleClr>
    </cs:fillRef>
    <cs:effectRef idx="3">
      <a:schemeClr val="dk1"/>
    </cs:effectRef>
    <cs:fontRef idx="minor">
      <a:schemeClr val="tx1"/>
    </cs:fontRef>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257">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257">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drawings/drawing1.xml><?xml version="1.0" encoding="utf-8"?>
<c:userShapes xmlns:c="http://schemas.openxmlformats.org/drawingml/2006/chart">
  <cdr:relSizeAnchor xmlns:cdr="http://schemas.openxmlformats.org/drawingml/2006/chartDrawing">
    <cdr:from>
      <cdr:x>0.16242</cdr:x>
      <cdr:y>0.7558</cdr:y>
    </cdr:from>
    <cdr:to>
      <cdr:x>0.81816</cdr:x>
      <cdr:y>1</cdr:y>
    </cdr:to>
    <cdr:sp macro="" textlink="">
      <cdr:nvSpPr>
        <cdr:cNvPr id="2" name="ZoneTexte 1">
          <a:extLst xmlns:a="http://schemas.openxmlformats.org/drawingml/2006/main">
            <a:ext uri="{FF2B5EF4-FFF2-40B4-BE49-F238E27FC236}">
              <a16:creationId xmlns:a16="http://schemas.microsoft.com/office/drawing/2014/main" id="{A55B9A3F-9EF1-7E19-F88A-1D4F6E5A5D8C}"/>
            </a:ext>
          </a:extLst>
        </cdr:cNvPr>
        <cdr:cNvSpPr txBox="1"/>
      </cdr:nvSpPr>
      <cdr:spPr>
        <a:xfrm xmlns:a="http://schemas.openxmlformats.org/drawingml/2006/main">
          <a:off x="586581" y="2830016"/>
          <a:ext cx="2368258"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fr-CA"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0.255</cdr:x>
      <cdr:y>0.08587</cdr:y>
    </cdr:from>
    <cdr:to>
      <cdr:x>0.36611</cdr:x>
      <cdr:y>0.2879</cdr:y>
    </cdr:to>
    <cdr:sp macro="" textlink="">
      <cdr:nvSpPr>
        <cdr:cNvPr id="2" name="ZoneTexte 1"/>
        <cdr:cNvSpPr txBox="1"/>
      </cdr:nvSpPr>
      <cdr:spPr>
        <a:xfrm xmlns:a="http://schemas.openxmlformats.org/drawingml/2006/main">
          <a:off x="2098576" y="38864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fr-CA"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3037840" cy="464820"/>
          </a:xfrm>
          <a:prstGeom prst="rect">
            <a:avLst/>
          </a:prstGeom>
        </p:spPr>
        <p:txBody>
          <a:bodyPr vert="horz" lIns="93175" tIns="46587" rIns="93175" bIns="46587" rtlCol="0"/>
          <a:lstStyle>
            <a:lvl1pPr algn="l">
              <a:defRPr sz="1200"/>
            </a:lvl1pPr>
          </a:lstStyle>
          <a:p>
            <a:pPr>
              <a:defRPr/>
            </a:pPr>
            <a:endParaRPr lang="fr-CA"/>
          </a:p>
        </p:txBody>
      </p:sp>
      <p:sp>
        <p:nvSpPr>
          <p:cNvPr id="3" name="Espace réservé de la date 2"/>
          <p:cNvSpPr>
            <a:spLocks noGrp="1"/>
          </p:cNvSpPr>
          <p:nvPr>
            <p:ph type="dt" sz="quarter" idx="1"/>
          </p:nvPr>
        </p:nvSpPr>
        <p:spPr>
          <a:xfrm>
            <a:off x="3970939" y="0"/>
            <a:ext cx="3037840" cy="464820"/>
          </a:xfrm>
          <a:prstGeom prst="rect">
            <a:avLst/>
          </a:prstGeom>
        </p:spPr>
        <p:txBody>
          <a:bodyPr vert="horz" lIns="93175" tIns="46587" rIns="93175" bIns="46587" rtlCol="0"/>
          <a:lstStyle>
            <a:lvl1pPr algn="r">
              <a:defRPr sz="1200"/>
            </a:lvl1pPr>
          </a:lstStyle>
          <a:p>
            <a:pPr>
              <a:defRPr/>
            </a:pPr>
            <a:fld id="{E994A02B-9EAE-439C-B6C9-3584D166010F}" type="datetimeFigureOut">
              <a:rPr lang="fr-CA"/>
              <a:pPr>
                <a:defRPr/>
              </a:pPr>
              <a:t>2024-11-13</a:t>
            </a:fld>
            <a:endParaRPr lang="fr-CA"/>
          </a:p>
        </p:txBody>
      </p:sp>
      <p:sp>
        <p:nvSpPr>
          <p:cNvPr id="4" name="Espace réservé du pied de page 3"/>
          <p:cNvSpPr>
            <a:spLocks noGrp="1"/>
          </p:cNvSpPr>
          <p:nvPr>
            <p:ph type="ftr" sz="quarter" idx="2"/>
          </p:nvPr>
        </p:nvSpPr>
        <p:spPr>
          <a:xfrm>
            <a:off x="1" y="8829967"/>
            <a:ext cx="3037840" cy="464820"/>
          </a:xfrm>
          <a:prstGeom prst="rect">
            <a:avLst/>
          </a:prstGeom>
        </p:spPr>
        <p:txBody>
          <a:bodyPr vert="horz" lIns="93175" tIns="46587" rIns="93175" bIns="46587" rtlCol="0" anchor="b"/>
          <a:lstStyle>
            <a:lvl1pPr algn="l">
              <a:defRPr sz="1200"/>
            </a:lvl1pPr>
          </a:lstStyle>
          <a:p>
            <a:pPr>
              <a:defRPr/>
            </a:pPr>
            <a:endParaRPr lang="fr-CA"/>
          </a:p>
        </p:txBody>
      </p:sp>
      <p:sp>
        <p:nvSpPr>
          <p:cNvPr id="5" name="Espace réservé du numéro de diapositive 4"/>
          <p:cNvSpPr>
            <a:spLocks noGrp="1"/>
          </p:cNvSpPr>
          <p:nvPr>
            <p:ph type="sldNum" sz="quarter" idx="3"/>
          </p:nvPr>
        </p:nvSpPr>
        <p:spPr>
          <a:xfrm>
            <a:off x="3970939" y="8829967"/>
            <a:ext cx="3037840" cy="464820"/>
          </a:xfrm>
          <a:prstGeom prst="rect">
            <a:avLst/>
          </a:prstGeom>
        </p:spPr>
        <p:txBody>
          <a:bodyPr vert="horz" lIns="93175" tIns="46587" rIns="93175" bIns="46587" rtlCol="0" anchor="b"/>
          <a:lstStyle>
            <a:lvl1pPr algn="r">
              <a:defRPr sz="1200"/>
            </a:lvl1pPr>
          </a:lstStyle>
          <a:p>
            <a:pPr>
              <a:defRPr/>
            </a:pPr>
            <a:fld id="{DC9A4E65-8825-43AA-8741-2F4ACF535D31}" type="slidenum">
              <a:rPr lang="fr-CA"/>
              <a:pPr>
                <a:defRPr/>
              </a:pPr>
              <a:t>‹N°›</a:t>
            </a:fld>
            <a:endParaRPr lang="fr-CA"/>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3037840" cy="464820"/>
          </a:xfrm>
          <a:prstGeom prst="rect">
            <a:avLst/>
          </a:prstGeom>
        </p:spPr>
        <p:txBody>
          <a:bodyPr vert="horz" lIns="93175" tIns="46587" rIns="93175" bIns="46587" rtlCol="0"/>
          <a:lstStyle>
            <a:lvl1pPr algn="l" fontAlgn="auto">
              <a:spcBef>
                <a:spcPts val="0"/>
              </a:spcBef>
              <a:spcAft>
                <a:spcPts val="0"/>
              </a:spcAft>
              <a:defRPr sz="1200">
                <a:latin typeface="+mn-lt"/>
                <a:cs typeface="+mn-cs"/>
              </a:defRPr>
            </a:lvl1pPr>
          </a:lstStyle>
          <a:p>
            <a:pPr>
              <a:defRPr/>
            </a:pPr>
            <a:endParaRPr lang="fr-CA"/>
          </a:p>
        </p:txBody>
      </p:sp>
      <p:sp>
        <p:nvSpPr>
          <p:cNvPr id="3" name="Espace réservé de la date 2"/>
          <p:cNvSpPr>
            <a:spLocks noGrp="1"/>
          </p:cNvSpPr>
          <p:nvPr>
            <p:ph type="dt" idx="1"/>
          </p:nvPr>
        </p:nvSpPr>
        <p:spPr>
          <a:xfrm>
            <a:off x="3970939" y="0"/>
            <a:ext cx="3037840" cy="464820"/>
          </a:xfrm>
          <a:prstGeom prst="rect">
            <a:avLst/>
          </a:prstGeom>
        </p:spPr>
        <p:txBody>
          <a:bodyPr vert="horz" lIns="93175" tIns="46587" rIns="93175" bIns="46587" rtlCol="0"/>
          <a:lstStyle>
            <a:lvl1pPr algn="r" fontAlgn="auto">
              <a:spcBef>
                <a:spcPts val="0"/>
              </a:spcBef>
              <a:spcAft>
                <a:spcPts val="0"/>
              </a:spcAft>
              <a:defRPr sz="1200">
                <a:latin typeface="+mn-lt"/>
                <a:cs typeface="+mn-cs"/>
              </a:defRPr>
            </a:lvl1pPr>
          </a:lstStyle>
          <a:p>
            <a:pPr>
              <a:defRPr/>
            </a:pPr>
            <a:fld id="{033CB398-779F-40A9-846A-7B86AA06FF2A}" type="datetimeFigureOut">
              <a:rPr lang="fr-FR"/>
              <a:pPr>
                <a:defRPr/>
              </a:pPr>
              <a:t>13/11/2024</a:t>
            </a:fld>
            <a:endParaRPr lang="fr-CA"/>
          </a:p>
        </p:txBody>
      </p:sp>
      <p:sp>
        <p:nvSpPr>
          <p:cNvPr id="4" name="Espace réservé de l'image des diapositives 3"/>
          <p:cNvSpPr>
            <a:spLocks noGrp="1" noRot="1" noChangeAspect="1"/>
          </p:cNvSpPr>
          <p:nvPr>
            <p:ph type="sldImg" idx="2"/>
          </p:nvPr>
        </p:nvSpPr>
        <p:spPr>
          <a:xfrm>
            <a:off x="1182688" y="696913"/>
            <a:ext cx="4646612" cy="3486150"/>
          </a:xfrm>
          <a:prstGeom prst="rect">
            <a:avLst/>
          </a:prstGeom>
          <a:noFill/>
          <a:ln w="12700">
            <a:solidFill>
              <a:prstClr val="black"/>
            </a:solidFill>
          </a:ln>
        </p:spPr>
        <p:txBody>
          <a:bodyPr vert="horz" lIns="93175" tIns="46587" rIns="93175" bIns="46587" rtlCol="0" anchor="ctr"/>
          <a:lstStyle/>
          <a:p>
            <a:pPr lvl="0"/>
            <a:endParaRPr lang="fr-CA" noProof="0"/>
          </a:p>
        </p:txBody>
      </p:sp>
      <p:sp>
        <p:nvSpPr>
          <p:cNvPr id="5" name="Espace réservé des commentaires 4"/>
          <p:cNvSpPr>
            <a:spLocks noGrp="1"/>
          </p:cNvSpPr>
          <p:nvPr>
            <p:ph type="body" sz="quarter" idx="3"/>
          </p:nvPr>
        </p:nvSpPr>
        <p:spPr>
          <a:xfrm>
            <a:off x="701040" y="4415790"/>
            <a:ext cx="5608320" cy="4183380"/>
          </a:xfrm>
          <a:prstGeom prst="rect">
            <a:avLst/>
          </a:prstGeom>
        </p:spPr>
        <p:txBody>
          <a:bodyPr vert="horz" lIns="93175" tIns="46587" rIns="93175" bIns="46587" rtlCol="0">
            <a:normAutofit/>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endParaRPr lang="fr-CA" noProof="0"/>
          </a:p>
        </p:txBody>
      </p:sp>
      <p:sp>
        <p:nvSpPr>
          <p:cNvPr id="6" name="Espace réservé du pied de page 5"/>
          <p:cNvSpPr>
            <a:spLocks noGrp="1"/>
          </p:cNvSpPr>
          <p:nvPr>
            <p:ph type="ftr" sz="quarter" idx="4"/>
          </p:nvPr>
        </p:nvSpPr>
        <p:spPr>
          <a:xfrm>
            <a:off x="1" y="8829967"/>
            <a:ext cx="3037840" cy="464820"/>
          </a:xfrm>
          <a:prstGeom prst="rect">
            <a:avLst/>
          </a:prstGeom>
        </p:spPr>
        <p:txBody>
          <a:bodyPr vert="horz" lIns="93175" tIns="46587" rIns="93175" bIns="46587" rtlCol="0" anchor="b"/>
          <a:lstStyle>
            <a:lvl1pPr algn="l" fontAlgn="auto">
              <a:spcBef>
                <a:spcPts val="0"/>
              </a:spcBef>
              <a:spcAft>
                <a:spcPts val="0"/>
              </a:spcAft>
              <a:defRPr sz="1200">
                <a:latin typeface="+mn-lt"/>
                <a:cs typeface="+mn-cs"/>
              </a:defRPr>
            </a:lvl1pPr>
          </a:lstStyle>
          <a:p>
            <a:pPr>
              <a:defRPr/>
            </a:pPr>
            <a:endParaRPr lang="fr-CA"/>
          </a:p>
        </p:txBody>
      </p:sp>
      <p:sp>
        <p:nvSpPr>
          <p:cNvPr id="7" name="Espace réservé du numéro de diapositive 6"/>
          <p:cNvSpPr>
            <a:spLocks noGrp="1"/>
          </p:cNvSpPr>
          <p:nvPr>
            <p:ph type="sldNum" sz="quarter" idx="5"/>
          </p:nvPr>
        </p:nvSpPr>
        <p:spPr>
          <a:xfrm>
            <a:off x="3970939" y="8829967"/>
            <a:ext cx="3037840" cy="464820"/>
          </a:xfrm>
          <a:prstGeom prst="rect">
            <a:avLst/>
          </a:prstGeom>
        </p:spPr>
        <p:txBody>
          <a:bodyPr vert="horz" lIns="93175" tIns="46587" rIns="93175" bIns="46587" rtlCol="0" anchor="b"/>
          <a:lstStyle>
            <a:lvl1pPr algn="r" fontAlgn="auto">
              <a:spcBef>
                <a:spcPts val="0"/>
              </a:spcBef>
              <a:spcAft>
                <a:spcPts val="0"/>
              </a:spcAft>
              <a:defRPr sz="1200">
                <a:latin typeface="+mn-lt"/>
                <a:cs typeface="+mn-cs"/>
              </a:defRPr>
            </a:lvl1pPr>
          </a:lstStyle>
          <a:p>
            <a:pPr>
              <a:defRPr/>
            </a:pPr>
            <a:fld id="{E3704683-F0F2-4DC4-86D1-D25BC83ABAFF}" type="slidenum">
              <a:rPr lang="fr-CA"/>
              <a:pPr>
                <a:defRPr/>
              </a:pPr>
              <a:t>‹N°›</a:t>
            </a:fld>
            <a:endParaRPr lang="fr-CA"/>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9308DEC-0457-4AFE-86FF-59701EAEE741}" type="slidenum">
              <a:rPr lang="fr-FR" smtClean="0"/>
              <a:pPr fontAlgn="base">
                <a:spcBef>
                  <a:spcPct val="0"/>
                </a:spcBef>
                <a:spcAft>
                  <a:spcPct val="0"/>
                </a:spcAft>
                <a:defRPr/>
              </a:pPr>
              <a:t>1</a:t>
            </a:fld>
            <a:endParaRPr lang="fr-FR"/>
          </a:p>
        </p:txBody>
      </p:sp>
      <p:sp>
        <p:nvSpPr>
          <p:cNvPr id="2765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765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5"/>
          </p:nvPr>
        </p:nvSpPr>
        <p:spPr/>
        <p:txBody>
          <a:bodyPr/>
          <a:lstStyle/>
          <a:p>
            <a:pPr>
              <a:defRPr/>
            </a:pPr>
            <a:fld id="{E3704683-F0F2-4DC4-86D1-D25BC83ABAFF}" type="slidenum">
              <a:rPr lang="fr-CA" smtClean="0"/>
              <a:pPr>
                <a:defRPr/>
              </a:pPr>
              <a:t>11</a:t>
            </a:fld>
            <a:endParaRPr lang="fr-CA"/>
          </a:p>
        </p:txBody>
      </p:sp>
    </p:spTree>
    <p:extLst>
      <p:ext uri="{BB962C8B-B14F-4D97-AF65-F5344CB8AC3E}">
        <p14:creationId xmlns:p14="http://schemas.microsoft.com/office/powerpoint/2010/main" val="2769288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5"/>
          </p:nvPr>
        </p:nvSpPr>
        <p:spPr/>
        <p:txBody>
          <a:bodyPr/>
          <a:lstStyle/>
          <a:p>
            <a:pPr>
              <a:defRPr/>
            </a:pPr>
            <a:fld id="{E3704683-F0F2-4DC4-86D1-D25BC83ABAFF}" type="slidenum">
              <a:rPr lang="fr-CA" smtClean="0"/>
              <a:pPr>
                <a:defRPr/>
              </a:pPr>
              <a:t>12</a:t>
            </a:fld>
            <a:endParaRPr lang="fr-CA"/>
          </a:p>
        </p:txBody>
      </p:sp>
    </p:spTree>
    <p:extLst>
      <p:ext uri="{BB962C8B-B14F-4D97-AF65-F5344CB8AC3E}">
        <p14:creationId xmlns:p14="http://schemas.microsoft.com/office/powerpoint/2010/main" val="22521021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5"/>
          </p:nvPr>
        </p:nvSpPr>
        <p:spPr/>
        <p:txBody>
          <a:bodyPr/>
          <a:lstStyle/>
          <a:p>
            <a:pPr>
              <a:defRPr/>
            </a:pPr>
            <a:fld id="{E3704683-F0F2-4DC4-86D1-D25BC83ABAFF}" type="slidenum">
              <a:rPr lang="fr-CA" smtClean="0"/>
              <a:pPr>
                <a:defRPr/>
              </a:pPr>
              <a:t>14</a:t>
            </a:fld>
            <a:endParaRPr lang="fr-CA"/>
          </a:p>
        </p:txBody>
      </p:sp>
    </p:spTree>
    <p:extLst>
      <p:ext uri="{BB962C8B-B14F-4D97-AF65-F5344CB8AC3E}">
        <p14:creationId xmlns:p14="http://schemas.microsoft.com/office/powerpoint/2010/main" val="35985705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AECBFC0-516E-4FFE-81B6-1BC497D8E30A}" type="slidenum">
              <a:rPr lang="fr-FR" smtClean="0"/>
              <a:pPr fontAlgn="base">
                <a:spcBef>
                  <a:spcPct val="0"/>
                </a:spcBef>
                <a:spcAft>
                  <a:spcPct val="0"/>
                </a:spcAft>
                <a:defRPr/>
              </a:pPr>
              <a:t>17</a:t>
            </a:fld>
            <a:endParaRPr lang="fr-FR"/>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39E3FB3-3D9F-4FB0-BEB6-FB41B07371B7}" type="slidenum">
              <a:rPr lang="fr-FR" smtClean="0"/>
              <a:pPr fontAlgn="base">
                <a:spcBef>
                  <a:spcPct val="0"/>
                </a:spcBef>
                <a:spcAft>
                  <a:spcPct val="0"/>
                </a:spcAft>
                <a:defRPr/>
              </a:pPr>
              <a:t>2</a:t>
            </a:fld>
            <a:endParaRPr lang="fr-FR"/>
          </a:p>
        </p:txBody>
      </p:sp>
      <p:sp>
        <p:nvSpPr>
          <p:cNvPr id="2867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867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91DDEE-D1BE-40A9-BA9C-36B9465F7539}" type="slidenum">
              <a:rPr lang="fr-FR" smtClean="0"/>
              <a:pPr fontAlgn="base">
                <a:spcBef>
                  <a:spcPct val="0"/>
                </a:spcBef>
                <a:spcAft>
                  <a:spcPct val="0"/>
                </a:spcAft>
                <a:defRPr/>
              </a:pPr>
              <a:t>3</a:t>
            </a:fld>
            <a:endParaRPr lang="fr-FR"/>
          </a:p>
        </p:txBody>
      </p:sp>
      <p:sp>
        <p:nvSpPr>
          <p:cNvPr id="296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970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072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CA" dirty="0"/>
          </a:p>
        </p:txBody>
      </p:sp>
      <p:sp>
        <p:nvSpPr>
          <p:cNvPr id="19460"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AD7F6C7-C8B2-4EBD-AC9E-9880FE49EFDF}" type="slidenum">
              <a:rPr lang="fr-FR" smtClean="0"/>
              <a:pPr fontAlgn="base">
                <a:spcBef>
                  <a:spcPct val="0"/>
                </a:spcBef>
                <a:spcAft>
                  <a:spcPct val="0"/>
                </a:spcAft>
                <a:defRPr/>
              </a:pPr>
              <a:t>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277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CA" dirty="0"/>
          </a:p>
        </p:txBody>
      </p:sp>
      <p:sp>
        <p:nvSpPr>
          <p:cNvPr id="4" name="Espace réservé du numéro de diapositive 3"/>
          <p:cNvSpPr>
            <a:spLocks noGrp="1"/>
          </p:cNvSpPr>
          <p:nvPr>
            <p:ph type="sldNum" sz="quarter" idx="5"/>
          </p:nvPr>
        </p:nvSpPr>
        <p:spPr/>
        <p:txBody>
          <a:bodyPr/>
          <a:lstStyle/>
          <a:p>
            <a:pPr>
              <a:defRPr/>
            </a:pPr>
            <a:fld id="{D26FE569-F656-483B-B5B8-7442BEAE49A8}" type="slidenum">
              <a:rPr lang="fr-CA" smtClean="0"/>
              <a:pPr>
                <a:defRPr/>
              </a:pPr>
              <a:t>5</a:t>
            </a:fld>
            <a:endParaRPr lang="fr-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5"/>
          </p:nvPr>
        </p:nvSpPr>
        <p:spPr/>
        <p:txBody>
          <a:bodyPr/>
          <a:lstStyle/>
          <a:p>
            <a:pPr>
              <a:defRPr/>
            </a:pPr>
            <a:fld id="{E3704683-F0F2-4DC4-86D1-D25BC83ABAFF}" type="slidenum">
              <a:rPr lang="fr-CA" smtClean="0"/>
              <a:pPr>
                <a:defRPr/>
              </a:pPr>
              <a:t>6</a:t>
            </a:fld>
            <a:endParaRPr lang="fr-CA"/>
          </a:p>
        </p:txBody>
      </p:sp>
    </p:spTree>
    <p:extLst>
      <p:ext uri="{BB962C8B-B14F-4D97-AF65-F5344CB8AC3E}">
        <p14:creationId xmlns:p14="http://schemas.microsoft.com/office/powerpoint/2010/main" val="15634864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5"/>
          </p:nvPr>
        </p:nvSpPr>
        <p:spPr/>
        <p:txBody>
          <a:bodyPr/>
          <a:lstStyle/>
          <a:p>
            <a:pPr>
              <a:defRPr/>
            </a:pPr>
            <a:fld id="{E3704683-F0F2-4DC4-86D1-D25BC83ABAFF}" type="slidenum">
              <a:rPr lang="fr-CA" smtClean="0"/>
              <a:pPr>
                <a:defRPr/>
              </a:pPr>
              <a:t>7</a:t>
            </a:fld>
            <a:endParaRPr lang="fr-CA"/>
          </a:p>
        </p:txBody>
      </p:sp>
    </p:spTree>
    <p:extLst>
      <p:ext uri="{BB962C8B-B14F-4D97-AF65-F5344CB8AC3E}">
        <p14:creationId xmlns:p14="http://schemas.microsoft.com/office/powerpoint/2010/main" val="31584240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5"/>
          </p:nvPr>
        </p:nvSpPr>
        <p:spPr/>
        <p:txBody>
          <a:bodyPr/>
          <a:lstStyle/>
          <a:p>
            <a:pPr>
              <a:defRPr/>
            </a:pPr>
            <a:fld id="{E3704683-F0F2-4DC4-86D1-D25BC83ABAFF}" type="slidenum">
              <a:rPr lang="fr-CA" smtClean="0"/>
              <a:pPr>
                <a:defRPr/>
              </a:pPr>
              <a:t>8</a:t>
            </a:fld>
            <a:endParaRPr lang="fr-CA"/>
          </a:p>
        </p:txBody>
      </p:sp>
    </p:spTree>
    <p:extLst>
      <p:ext uri="{BB962C8B-B14F-4D97-AF65-F5344CB8AC3E}">
        <p14:creationId xmlns:p14="http://schemas.microsoft.com/office/powerpoint/2010/main" val="13883138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5"/>
          </p:nvPr>
        </p:nvSpPr>
        <p:spPr/>
        <p:txBody>
          <a:bodyPr/>
          <a:lstStyle/>
          <a:p>
            <a:pPr>
              <a:defRPr/>
            </a:pPr>
            <a:fld id="{E3704683-F0F2-4DC4-86D1-D25BC83ABAFF}" type="slidenum">
              <a:rPr lang="fr-CA" smtClean="0"/>
              <a:pPr>
                <a:defRPr/>
              </a:pPr>
              <a:t>9</a:t>
            </a:fld>
            <a:endParaRPr lang="fr-CA"/>
          </a:p>
        </p:txBody>
      </p:sp>
    </p:spTree>
    <p:extLst>
      <p:ext uri="{BB962C8B-B14F-4D97-AF65-F5344CB8AC3E}">
        <p14:creationId xmlns:p14="http://schemas.microsoft.com/office/powerpoint/2010/main" val="2227927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lang="fr-CA"/>
          </a:p>
        </p:txBody>
      </p:sp>
      <p:sp>
        <p:nvSpPr>
          <p:cNvPr id="4" name="Espace réservé de la date 3"/>
          <p:cNvSpPr>
            <a:spLocks noGrp="1"/>
          </p:cNvSpPr>
          <p:nvPr>
            <p:ph type="dt" sz="half" idx="10"/>
          </p:nvPr>
        </p:nvSpPr>
        <p:spPr/>
        <p:txBody>
          <a:bodyPr/>
          <a:lstStyle>
            <a:lvl1pPr>
              <a:defRPr/>
            </a:lvl1pPr>
          </a:lstStyle>
          <a:p>
            <a:pPr>
              <a:defRPr/>
            </a:pPr>
            <a:fld id="{B6E5B4F1-5DE3-4EDE-9A50-13717CDFFBA0}" type="datetime1">
              <a:rPr lang="fr-FR" smtClean="0"/>
              <a:t>13/11/2024</a:t>
            </a:fld>
            <a:endParaRPr lang="fr-CA"/>
          </a:p>
        </p:txBody>
      </p:sp>
      <p:sp>
        <p:nvSpPr>
          <p:cNvPr id="5" name="Espace réservé du pied de page 4"/>
          <p:cNvSpPr>
            <a:spLocks noGrp="1"/>
          </p:cNvSpPr>
          <p:nvPr>
            <p:ph type="ftr" sz="quarter" idx="11"/>
          </p:nvPr>
        </p:nvSpPr>
        <p:spPr/>
        <p:txBody>
          <a:bodyPr/>
          <a:lstStyle>
            <a:lvl1pPr>
              <a:defRPr/>
            </a:lvl1pPr>
          </a:lstStyle>
          <a:p>
            <a:pPr>
              <a:defRPr/>
            </a:pPr>
            <a:r>
              <a:rPr lang="fr-CA"/>
              <a:t>Rapport 2020-2021 </a:t>
            </a:r>
          </a:p>
        </p:txBody>
      </p:sp>
      <p:sp>
        <p:nvSpPr>
          <p:cNvPr id="6" name="Espace réservé du numéro de diapositive 5"/>
          <p:cNvSpPr>
            <a:spLocks noGrp="1"/>
          </p:cNvSpPr>
          <p:nvPr>
            <p:ph type="sldNum" sz="quarter" idx="12"/>
          </p:nvPr>
        </p:nvSpPr>
        <p:spPr/>
        <p:txBody>
          <a:bodyPr/>
          <a:lstStyle>
            <a:lvl1pPr>
              <a:defRPr/>
            </a:lvl1pPr>
          </a:lstStyle>
          <a:p>
            <a:pPr>
              <a:defRPr/>
            </a:pPr>
            <a:fld id="{D26BC6A9-0780-47F4-8455-DCF969D8B45D}" type="slidenum">
              <a:rPr lang="fr-CA"/>
              <a:pPr>
                <a:defRPr/>
              </a:pPr>
              <a:t>‹N°›</a:t>
            </a:fld>
            <a:endParaRPr lang="fr-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10"/>
          </p:nvPr>
        </p:nvSpPr>
        <p:spPr/>
        <p:txBody>
          <a:bodyPr/>
          <a:lstStyle>
            <a:lvl1pPr>
              <a:defRPr/>
            </a:lvl1pPr>
          </a:lstStyle>
          <a:p>
            <a:pPr>
              <a:defRPr/>
            </a:pPr>
            <a:fld id="{58E0D389-C4B3-416D-B808-7614CED2D0EC}" type="datetime1">
              <a:rPr lang="fr-FR" smtClean="0"/>
              <a:t>13/11/2024</a:t>
            </a:fld>
            <a:endParaRPr lang="fr-CA"/>
          </a:p>
        </p:txBody>
      </p:sp>
      <p:sp>
        <p:nvSpPr>
          <p:cNvPr id="5" name="Espace réservé du pied de page 4"/>
          <p:cNvSpPr>
            <a:spLocks noGrp="1"/>
          </p:cNvSpPr>
          <p:nvPr>
            <p:ph type="ftr" sz="quarter" idx="11"/>
          </p:nvPr>
        </p:nvSpPr>
        <p:spPr/>
        <p:txBody>
          <a:bodyPr/>
          <a:lstStyle>
            <a:lvl1pPr>
              <a:defRPr/>
            </a:lvl1pPr>
          </a:lstStyle>
          <a:p>
            <a:pPr>
              <a:defRPr/>
            </a:pPr>
            <a:r>
              <a:rPr lang="fr-CA"/>
              <a:t>Rapport 2020-2021 </a:t>
            </a:r>
          </a:p>
        </p:txBody>
      </p:sp>
      <p:sp>
        <p:nvSpPr>
          <p:cNvPr id="6" name="Espace réservé du numéro de diapositive 5"/>
          <p:cNvSpPr>
            <a:spLocks noGrp="1"/>
          </p:cNvSpPr>
          <p:nvPr>
            <p:ph type="sldNum" sz="quarter" idx="12"/>
          </p:nvPr>
        </p:nvSpPr>
        <p:spPr/>
        <p:txBody>
          <a:bodyPr/>
          <a:lstStyle>
            <a:lvl1pPr>
              <a:defRPr/>
            </a:lvl1pPr>
          </a:lstStyle>
          <a:p>
            <a:pPr>
              <a:defRPr/>
            </a:pPr>
            <a:fld id="{4C36C1A6-2262-4BB4-BD3C-25C85FC435B0}" type="slidenum">
              <a:rPr lang="fr-CA"/>
              <a:pPr>
                <a:defRPr/>
              </a:pPr>
              <a:t>‹N°›</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10"/>
          </p:nvPr>
        </p:nvSpPr>
        <p:spPr/>
        <p:txBody>
          <a:bodyPr/>
          <a:lstStyle>
            <a:lvl1pPr>
              <a:defRPr/>
            </a:lvl1pPr>
          </a:lstStyle>
          <a:p>
            <a:pPr>
              <a:defRPr/>
            </a:pPr>
            <a:fld id="{37ADB904-DFA2-488E-9CEB-BD843A204C00}" type="datetime1">
              <a:rPr lang="fr-FR" smtClean="0"/>
              <a:t>13/11/2024</a:t>
            </a:fld>
            <a:endParaRPr lang="fr-CA"/>
          </a:p>
        </p:txBody>
      </p:sp>
      <p:sp>
        <p:nvSpPr>
          <p:cNvPr id="5" name="Espace réservé du pied de page 4"/>
          <p:cNvSpPr>
            <a:spLocks noGrp="1"/>
          </p:cNvSpPr>
          <p:nvPr>
            <p:ph type="ftr" sz="quarter" idx="11"/>
          </p:nvPr>
        </p:nvSpPr>
        <p:spPr/>
        <p:txBody>
          <a:bodyPr/>
          <a:lstStyle>
            <a:lvl1pPr>
              <a:defRPr/>
            </a:lvl1pPr>
          </a:lstStyle>
          <a:p>
            <a:pPr>
              <a:defRPr/>
            </a:pPr>
            <a:r>
              <a:rPr lang="fr-CA"/>
              <a:t>Rapport 2020-2021 </a:t>
            </a:r>
          </a:p>
        </p:txBody>
      </p:sp>
      <p:sp>
        <p:nvSpPr>
          <p:cNvPr id="6" name="Espace réservé du numéro de diapositive 5"/>
          <p:cNvSpPr>
            <a:spLocks noGrp="1"/>
          </p:cNvSpPr>
          <p:nvPr>
            <p:ph type="sldNum" sz="quarter" idx="12"/>
          </p:nvPr>
        </p:nvSpPr>
        <p:spPr/>
        <p:txBody>
          <a:bodyPr/>
          <a:lstStyle>
            <a:lvl1pPr>
              <a:defRPr/>
            </a:lvl1pPr>
          </a:lstStyle>
          <a:p>
            <a:pPr>
              <a:defRPr/>
            </a:pPr>
            <a:fld id="{76BEC4DF-6590-414A-873B-29BF7CE4FC2E}" type="slidenum">
              <a:rPr lang="fr-CA"/>
              <a:pPr>
                <a:defRPr/>
              </a:pPr>
              <a:t>‹N°›</a:t>
            </a:fld>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CA"/>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10"/>
          </p:nvPr>
        </p:nvSpPr>
        <p:spPr/>
        <p:txBody>
          <a:bodyPr/>
          <a:lstStyle>
            <a:lvl1pPr>
              <a:defRPr/>
            </a:lvl1pPr>
          </a:lstStyle>
          <a:p>
            <a:pPr>
              <a:defRPr/>
            </a:pPr>
            <a:fld id="{21995973-1DD2-4C47-968E-34A19A27D8EA}" type="datetime1">
              <a:rPr lang="fr-FR" smtClean="0"/>
              <a:t>13/11/2024</a:t>
            </a:fld>
            <a:endParaRPr lang="fr-CA"/>
          </a:p>
        </p:txBody>
      </p:sp>
      <p:sp>
        <p:nvSpPr>
          <p:cNvPr id="5" name="Espace réservé du pied de page 4"/>
          <p:cNvSpPr>
            <a:spLocks noGrp="1"/>
          </p:cNvSpPr>
          <p:nvPr>
            <p:ph type="ftr" sz="quarter" idx="11"/>
          </p:nvPr>
        </p:nvSpPr>
        <p:spPr/>
        <p:txBody>
          <a:bodyPr/>
          <a:lstStyle>
            <a:lvl1pPr>
              <a:defRPr/>
            </a:lvl1pPr>
          </a:lstStyle>
          <a:p>
            <a:pPr>
              <a:defRPr/>
            </a:pPr>
            <a:r>
              <a:rPr lang="fr-CA"/>
              <a:t>Rapport 2020-2021 </a:t>
            </a:r>
          </a:p>
        </p:txBody>
      </p:sp>
      <p:sp>
        <p:nvSpPr>
          <p:cNvPr id="6" name="Espace réservé du numéro de diapositive 5"/>
          <p:cNvSpPr>
            <a:spLocks noGrp="1"/>
          </p:cNvSpPr>
          <p:nvPr>
            <p:ph type="sldNum" sz="quarter" idx="12"/>
          </p:nvPr>
        </p:nvSpPr>
        <p:spPr/>
        <p:txBody>
          <a:bodyPr/>
          <a:lstStyle>
            <a:lvl1pPr>
              <a:defRPr/>
            </a:lvl1pPr>
          </a:lstStyle>
          <a:p>
            <a:pPr>
              <a:defRPr/>
            </a:pPr>
            <a:fld id="{0C5543BE-C79E-4E1A-AC9E-10AE636DBD7D}" type="slidenum">
              <a:rPr lang="fr-CA"/>
              <a:pPr>
                <a:defRPr/>
              </a:pPr>
              <a:t>‹N°›</a:t>
            </a:fld>
            <a:endParaRPr lang="fr-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2E957C21-49B9-48BF-857A-379CCB04BB34}" type="datetime1">
              <a:rPr lang="fr-FR" smtClean="0"/>
              <a:t>13/11/2024</a:t>
            </a:fld>
            <a:endParaRPr lang="fr-CA"/>
          </a:p>
        </p:txBody>
      </p:sp>
      <p:sp>
        <p:nvSpPr>
          <p:cNvPr id="5" name="Espace réservé du pied de page 4"/>
          <p:cNvSpPr>
            <a:spLocks noGrp="1"/>
          </p:cNvSpPr>
          <p:nvPr>
            <p:ph type="ftr" sz="quarter" idx="11"/>
          </p:nvPr>
        </p:nvSpPr>
        <p:spPr/>
        <p:txBody>
          <a:bodyPr/>
          <a:lstStyle>
            <a:lvl1pPr>
              <a:defRPr/>
            </a:lvl1pPr>
          </a:lstStyle>
          <a:p>
            <a:pPr>
              <a:defRPr/>
            </a:pPr>
            <a:r>
              <a:rPr lang="fr-CA"/>
              <a:t>Rapport 2020-2021 </a:t>
            </a:r>
          </a:p>
        </p:txBody>
      </p:sp>
      <p:sp>
        <p:nvSpPr>
          <p:cNvPr id="6" name="Espace réservé du numéro de diapositive 5"/>
          <p:cNvSpPr>
            <a:spLocks noGrp="1"/>
          </p:cNvSpPr>
          <p:nvPr>
            <p:ph type="sldNum" sz="quarter" idx="12"/>
          </p:nvPr>
        </p:nvSpPr>
        <p:spPr/>
        <p:txBody>
          <a:bodyPr/>
          <a:lstStyle>
            <a:lvl1pPr>
              <a:defRPr/>
            </a:lvl1pPr>
          </a:lstStyle>
          <a:p>
            <a:pPr>
              <a:defRPr/>
            </a:pPr>
            <a:fld id="{1DC0BE74-D6AF-4EDC-9586-D9E3062EE874}" type="slidenum">
              <a:rPr lang="fr-CA"/>
              <a:pPr>
                <a:defRPr/>
              </a:pPr>
              <a:t>‹N°›</a:t>
            </a:fld>
            <a:endParaRPr lang="fr-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e la date 3"/>
          <p:cNvSpPr>
            <a:spLocks noGrp="1"/>
          </p:cNvSpPr>
          <p:nvPr>
            <p:ph type="dt" sz="half" idx="10"/>
          </p:nvPr>
        </p:nvSpPr>
        <p:spPr/>
        <p:txBody>
          <a:bodyPr/>
          <a:lstStyle>
            <a:lvl1pPr>
              <a:defRPr/>
            </a:lvl1pPr>
          </a:lstStyle>
          <a:p>
            <a:pPr>
              <a:defRPr/>
            </a:pPr>
            <a:fld id="{8D42F516-3A0F-4487-B94F-D5C452EE0FCA}" type="datetime1">
              <a:rPr lang="fr-FR" smtClean="0"/>
              <a:t>13/11/2024</a:t>
            </a:fld>
            <a:endParaRPr lang="fr-CA"/>
          </a:p>
        </p:txBody>
      </p:sp>
      <p:sp>
        <p:nvSpPr>
          <p:cNvPr id="6" name="Espace réservé du pied de page 4"/>
          <p:cNvSpPr>
            <a:spLocks noGrp="1"/>
          </p:cNvSpPr>
          <p:nvPr>
            <p:ph type="ftr" sz="quarter" idx="11"/>
          </p:nvPr>
        </p:nvSpPr>
        <p:spPr/>
        <p:txBody>
          <a:bodyPr/>
          <a:lstStyle>
            <a:lvl1pPr>
              <a:defRPr/>
            </a:lvl1pPr>
          </a:lstStyle>
          <a:p>
            <a:pPr>
              <a:defRPr/>
            </a:pPr>
            <a:r>
              <a:rPr lang="fr-CA"/>
              <a:t>Rapport 2020-2021 </a:t>
            </a:r>
          </a:p>
        </p:txBody>
      </p:sp>
      <p:sp>
        <p:nvSpPr>
          <p:cNvPr id="7" name="Espace réservé du numéro de diapositive 5"/>
          <p:cNvSpPr>
            <a:spLocks noGrp="1"/>
          </p:cNvSpPr>
          <p:nvPr>
            <p:ph type="sldNum" sz="quarter" idx="12"/>
          </p:nvPr>
        </p:nvSpPr>
        <p:spPr/>
        <p:txBody>
          <a:bodyPr/>
          <a:lstStyle>
            <a:lvl1pPr>
              <a:defRPr/>
            </a:lvl1pPr>
          </a:lstStyle>
          <a:p>
            <a:pPr>
              <a:defRPr/>
            </a:pPr>
            <a:fld id="{10B97B22-5C0A-4976-A99F-3FB0FB9171D4}" type="slidenum">
              <a:rPr lang="fr-CA"/>
              <a:pPr>
                <a:defRPr/>
              </a:pPr>
              <a:t>‹N°›</a:t>
            </a:fld>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7" name="Espace réservé de la date 3"/>
          <p:cNvSpPr>
            <a:spLocks noGrp="1"/>
          </p:cNvSpPr>
          <p:nvPr>
            <p:ph type="dt" sz="half" idx="10"/>
          </p:nvPr>
        </p:nvSpPr>
        <p:spPr/>
        <p:txBody>
          <a:bodyPr/>
          <a:lstStyle>
            <a:lvl1pPr>
              <a:defRPr/>
            </a:lvl1pPr>
          </a:lstStyle>
          <a:p>
            <a:pPr>
              <a:defRPr/>
            </a:pPr>
            <a:fld id="{43287C5A-9001-4567-B093-EA08BF81D450}" type="datetime1">
              <a:rPr lang="fr-FR" smtClean="0"/>
              <a:t>13/11/2024</a:t>
            </a:fld>
            <a:endParaRPr lang="fr-CA"/>
          </a:p>
        </p:txBody>
      </p:sp>
      <p:sp>
        <p:nvSpPr>
          <p:cNvPr id="8" name="Espace réservé du pied de page 4"/>
          <p:cNvSpPr>
            <a:spLocks noGrp="1"/>
          </p:cNvSpPr>
          <p:nvPr>
            <p:ph type="ftr" sz="quarter" idx="11"/>
          </p:nvPr>
        </p:nvSpPr>
        <p:spPr/>
        <p:txBody>
          <a:bodyPr/>
          <a:lstStyle>
            <a:lvl1pPr>
              <a:defRPr/>
            </a:lvl1pPr>
          </a:lstStyle>
          <a:p>
            <a:pPr>
              <a:defRPr/>
            </a:pPr>
            <a:r>
              <a:rPr lang="fr-CA"/>
              <a:t>Rapport 2020-2021 </a:t>
            </a:r>
          </a:p>
        </p:txBody>
      </p:sp>
      <p:sp>
        <p:nvSpPr>
          <p:cNvPr id="9" name="Espace réservé du numéro de diapositive 5"/>
          <p:cNvSpPr>
            <a:spLocks noGrp="1"/>
          </p:cNvSpPr>
          <p:nvPr>
            <p:ph type="sldNum" sz="quarter" idx="12"/>
          </p:nvPr>
        </p:nvSpPr>
        <p:spPr/>
        <p:txBody>
          <a:bodyPr/>
          <a:lstStyle>
            <a:lvl1pPr>
              <a:defRPr/>
            </a:lvl1pPr>
          </a:lstStyle>
          <a:p>
            <a:pPr>
              <a:defRPr/>
            </a:pPr>
            <a:fld id="{C2C3FBD6-EDD9-43BD-9CE5-4F9C8B3C9057}" type="slidenum">
              <a:rPr lang="fr-CA"/>
              <a:pPr>
                <a:defRPr/>
              </a:pPr>
              <a:t>‹N°›</a:t>
            </a:fld>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CA"/>
          </a:p>
        </p:txBody>
      </p:sp>
      <p:sp>
        <p:nvSpPr>
          <p:cNvPr id="3" name="Espace réservé de la date 3"/>
          <p:cNvSpPr>
            <a:spLocks noGrp="1"/>
          </p:cNvSpPr>
          <p:nvPr>
            <p:ph type="dt" sz="half" idx="10"/>
          </p:nvPr>
        </p:nvSpPr>
        <p:spPr/>
        <p:txBody>
          <a:bodyPr/>
          <a:lstStyle>
            <a:lvl1pPr>
              <a:defRPr/>
            </a:lvl1pPr>
          </a:lstStyle>
          <a:p>
            <a:pPr>
              <a:defRPr/>
            </a:pPr>
            <a:fld id="{99F336A0-2ADC-43FD-85F6-4D5774672DCF}" type="datetime1">
              <a:rPr lang="fr-FR" smtClean="0"/>
              <a:t>13/11/2024</a:t>
            </a:fld>
            <a:endParaRPr lang="fr-CA"/>
          </a:p>
        </p:txBody>
      </p:sp>
      <p:sp>
        <p:nvSpPr>
          <p:cNvPr id="4" name="Espace réservé du pied de page 4"/>
          <p:cNvSpPr>
            <a:spLocks noGrp="1"/>
          </p:cNvSpPr>
          <p:nvPr>
            <p:ph type="ftr" sz="quarter" idx="11"/>
          </p:nvPr>
        </p:nvSpPr>
        <p:spPr/>
        <p:txBody>
          <a:bodyPr/>
          <a:lstStyle>
            <a:lvl1pPr>
              <a:defRPr/>
            </a:lvl1pPr>
          </a:lstStyle>
          <a:p>
            <a:pPr>
              <a:defRPr/>
            </a:pPr>
            <a:r>
              <a:rPr lang="fr-CA"/>
              <a:t>Rapport 2020-2021 </a:t>
            </a:r>
          </a:p>
        </p:txBody>
      </p:sp>
      <p:sp>
        <p:nvSpPr>
          <p:cNvPr id="5" name="Espace réservé du numéro de diapositive 5"/>
          <p:cNvSpPr>
            <a:spLocks noGrp="1"/>
          </p:cNvSpPr>
          <p:nvPr>
            <p:ph type="sldNum" sz="quarter" idx="12"/>
          </p:nvPr>
        </p:nvSpPr>
        <p:spPr/>
        <p:txBody>
          <a:bodyPr/>
          <a:lstStyle>
            <a:lvl1pPr>
              <a:defRPr/>
            </a:lvl1pPr>
          </a:lstStyle>
          <a:p>
            <a:pPr>
              <a:defRPr/>
            </a:pPr>
            <a:fld id="{3A31C37F-9209-4BAE-98A6-C93C892EF77C}" type="slidenum">
              <a:rPr lang="fr-CA"/>
              <a:pPr>
                <a:defRPr/>
              </a:pPr>
              <a:t>‹N°›</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E264AA2D-9872-4ADE-8BB0-BEDC816B7B29}" type="datetime1">
              <a:rPr lang="fr-FR" smtClean="0"/>
              <a:t>13/11/2024</a:t>
            </a:fld>
            <a:endParaRPr lang="fr-CA"/>
          </a:p>
        </p:txBody>
      </p:sp>
      <p:sp>
        <p:nvSpPr>
          <p:cNvPr id="3" name="Espace réservé du pied de page 4"/>
          <p:cNvSpPr>
            <a:spLocks noGrp="1"/>
          </p:cNvSpPr>
          <p:nvPr>
            <p:ph type="ftr" sz="quarter" idx="11"/>
          </p:nvPr>
        </p:nvSpPr>
        <p:spPr/>
        <p:txBody>
          <a:bodyPr/>
          <a:lstStyle>
            <a:lvl1pPr>
              <a:defRPr/>
            </a:lvl1pPr>
          </a:lstStyle>
          <a:p>
            <a:pPr>
              <a:defRPr/>
            </a:pPr>
            <a:r>
              <a:rPr lang="fr-CA"/>
              <a:t>Rapport 2020-2021 </a:t>
            </a:r>
          </a:p>
        </p:txBody>
      </p:sp>
      <p:sp>
        <p:nvSpPr>
          <p:cNvPr id="4" name="Espace réservé du numéro de diapositive 5"/>
          <p:cNvSpPr>
            <a:spLocks noGrp="1"/>
          </p:cNvSpPr>
          <p:nvPr>
            <p:ph type="sldNum" sz="quarter" idx="12"/>
          </p:nvPr>
        </p:nvSpPr>
        <p:spPr/>
        <p:txBody>
          <a:bodyPr/>
          <a:lstStyle>
            <a:lvl1pPr>
              <a:defRPr/>
            </a:lvl1pPr>
          </a:lstStyle>
          <a:p>
            <a:pPr>
              <a:defRPr/>
            </a:pPr>
            <a:fld id="{C94401CC-DC97-44AA-A58F-B213421ED528}" type="slidenum">
              <a:rPr lang="fr-CA"/>
              <a:pPr>
                <a:defRPr/>
              </a:pPr>
              <a:t>‹N°›</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0CC2A51A-23F7-44CC-B110-6723C1411B8A}" type="datetime1">
              <a:rPr lang="fr-FR" smtClean="0"/>
              <a:t>13/11/2024</a:t>
            </a:fld>
            <a:endParaRPr lang="fr-CA"/>
          </a:p>
        </p:txBody>
      </p:sp>
      <p:sp>
        <p:nvSpPr>
          <p:cNvPr id="6" name="Espace réservé du pied de page 4"/>
          <p:cNvSpPr>
            <a:spLocks noGrp="1"/>
          </p:cNvSpPr>
          <p:nvPr>
            <p:ph type="ftr" sz="quarter" idx="11"/>
          </p:nvPr>
        </p:nvSpPr>
        <p:spPr/>
        <p:txBody>
          <a:bodyPr/>
          <a:lstStyle>
            <a:lvl1pPr>
              <a:defRPr/>
            </a:lvl1pPr>
          </a:lstStyle>
          <a:p>
            <a:pPr>
              <a:defRPr/>
            </a:pPr>
            <a:r>
              <a:rPr lang="fr-CA"/>
              <a:t>Rapport 2020-2021 </a:t>
            </a:r>
          </a:p>
        </p:txBody>
      </p:sp>
      <p:sp>
        <p:nvSpPr>
          <p:cNvPr id="7" name="Espace réservé du numéro de diapositive 5"/>
          <p:cNvSpPr>
            <a:spLocks noGrp="1"/>
          </p:cNvSpPr>
          <p:nvPr>
            <p:ph type="sldNum" sz="quarter" idx="12"/>
          </p:nvPr>
        </p:nvSpPr>
        <p:spPr/>
        <p:txBody>
          <a:bodyPr/>
          <a:lstStyle>
            <a:lvl1pPr>
              <a:defRPr/>
            </a:lvl1pPr>
          </a:lstStyle>
          <a:p>
            <a:pPr>
              <a:defRPr/>
            </a:pPr>
            <a:fld id="{CC22589A-0BB6-4B77-B074-8E231BABF77C}" type="slidenum">
              <a:rPr lang="fr-CA"/>
              <a:pPr>
                <a:defRPr/>
              </a:pPr>
              <a:t>‹N°›</a:t>
            </a:fld>
            <a:endParaRPr lang="fr-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endParaRPr lang="fr-CA"/>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CA"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0484DE78-E016-4447-965A-5B320C688811}" type="datetime1">
              <a:rPr lang="fr-FR" smtClean="0"/>
              <a:t>13/11/2024</a:t>
            </a:fld>
            <a:endParaRPr lang="fr-CA"/>
          </a:p>
        </p:txBody>
      </p:sp>
      <p:sp>
        <p:nvSpPr>
          <p:cNvPr id="6" name="Espace réservé du pied de page 4"/>
          <p:cNvSpPr>
            <a:spLocks noGrp="1"/>
          </p:cNvSpPr>
          <p:nvPr>
            <p:ph type="ftr" sz="quarter" idx="11"/>
          </p:nvPr>
        </p:nvSpPr>
        <p:spPr/>
        <p:txBody>
          <a:bodyPr/>
          <a:lstStyle>
            <a:lvl1pPr>
              <a:defRPr/>
            </a:lvl1pPr>
          </a:lstStyle>
          <a:p>
            <a:pPr>
              <a:defRPr/>
            </a:pPr>
            <a:r>
              <a:rPr lang="fr-CA"/>
              <a:t>Rapport 2020-2021 </a:t>
            </a:r>
          </a:p>
        </p:txBody>
      </p:sp>
      <p:sp>
        <p:nvSpPr>
          <p:cNvPr id="7" name="Espace réservé du numéro de diapositive 5"/>
          <p:cNvSpPr>
            <a:spLocks noGrp="1"/>
          </p:cNvSpPr>
          <p:nvPr>
            <p:ph type="sldNum" sz="quarter" idx="12"/>
          </p:nvPr>
        </p:nvSpPr>
        <p:spPr/>
        <p:txBody>
          <a:bodyPr/>
          <a:lstStyle>
            <a:lvl1pPr>
              <a:defRPr/>
            </a:lvl1pPr>
          </a:lstStyle>
          <a:p>
            <a:pPr>
              <a:defRPr/>
            </a:pPr>
            <a:fld id="{C28DC483-7E6E-4FED-AA1E-C5D65BE8BF93}" type="slidenum">
              <a:rPr lang="fr-CA"/>
              <a:pPr>
                <a:defRPr/>
              </a:pPr>
              <a:t>‹N°›</a:t>
            </a:fld>
            <a:endParaRPr lang="fr-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t>Cliquez pour modifier le style du titre</a:t>
            </a:r>
            <a:endParaRPr lang="fr-CA"/>
          </a:p>
        </p:txBody>
      </p:sp>
      <p:sp>
        <p:nvSpPr>
          <p:cNvPr id="14339"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fld id="{A90A58F5-B46F-4FC1-8F42-C5C8C64AE284}" type="datetime1">
              <a:rPr lang="fr-FR" smtClean="0"/>
              <a:t>13/11/2024</a:t>
            </a:fld>
            <a:endParaRPr lang="fr-CA"/>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smtClean="0">
                <a:solidFill>
                  <a:schemeClr val="tx1">
                    <a:tint val="75000"/>
                  </a:schemeClr>
                </a:solidFill>
              </a:defRPr>
            </a:lvl1pPr>
          </a:lstStyle>
          <a:p>
            <a:pPr>
              <a:defRPr/>
            </a:pPr>
            <a:r>
              <a:rPr lang="fr-CA"/>
              <a:t>Rapport 2020-2021 </a:t>
            </a: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C25EAE9-F768-46C8-993B-89A77EB84FAE}" type="slidenum">
              <a:rPr lang="fr-CA"/>
              <a:pPr>
                <a:defRPr/>
              </a:pPr>
              <a:t>‹N°›</a:t>
            </a:fld>
            <a:endParaRPr lang="fr-CA"/>
          </a:p>
        </p:txBody>
      </p:sp>
    </p:spTree>
  </p:cSld>
  <p:clrMap bg1="lt1" tx1="dk1" bg2="lt2" tx2="dk2" accent1="accent1" accent2="accent2" accent3="accent3" accent4="accent4" accent5="accent5" accent6="accent6" hlink="hlink" folHlink="folHlink"/>
  <p:sldLayoutIdLst>
    <p:sldLayoutId id="2147484269" r:id="rId1"/>
    <p:sldLayoutId id="2147484270" r:id="rId2"/>
    <p:sldLayoutId id="2147484271" r:id="rId3"/>
    <p:sldLayoutId id="2147484272" r:id="rId4"/>
    <p:sldLayoutId id="2147484273" r:id="rId5"/>
    <p:sldLayoutId id="2147484274" r:id="rId6"/>
    <p:sldLayoutId id="2147484275" r:id="rId7"/>
    <p:sldLayoutId id="2147484276" r:id="rId8"/>
    <p:sldLayoutId id="2147484277" r:id="rId9"/>
    <p:sldLayoutId id="2147484278" r:id="rId10"/>
    <p:sldLayoutId id="2147484279"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chart" Target="../charts/chart12.xml"/></Relationships>
</file>

<file path=ppt/slides/_rels/slide13.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chart" Target="../charts/chart3.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1115616" y="2656250"/>
            <a:ext cx="7272337" cy="792162"/>
          </a:xfrm>
          <a:solidFill>
            <a:srgbClr val="FF0000"/>
          </a:solidFill>
        </p:spPr>
        <p:txBody>
          <a:bodyPr/>
          <a:lstStyle/>
          <a:p>
            <a:pPr eaLnBrk="1" hangingPunct="1"/>
            <a:r>
              <a:rPr lang="fr-FR" sz="3200" dirty="0">
                <a:solidFill>
                  <a:srgbClr val="000000"/>
                </a:solidFill>
                <a:latin typeface="Verdana" panose="020B0604030504040204" pitchFamily="34" charset="0"/>
                <a:ea typeface="Verdana" panose="020B0604030504040204" pitchFamily="34" charset="0"/>
              </a:rPr>
              <a:t>Rapport de la direction générale</a:t>
            </a:r>
          </a:p>
        </p:txBody>
      </p:sp>
      <p:sp>
        <p:nvSpPr>
          <p:cNvPr id="11266" name="Rectangle 3"/>
          <p:cNvSpPr>
            <a:spLocks noGrp="1" noChangeArrowheads="1"/>
          </p:cNvSpPr>
          <p:nvPr>
            <p:ph type="subTitle" idx="1"/>
          </p:nvPr>
        </p:nvSpPr>
        <p:spPr>
          <a:xfrm>
            <a:off x="1727993" y="4509120"/>
            <a:ext cx="5688013" cy="1079921"/>
          </a:xfrm>
        </p:spPr>
        <p:txBody>
          <a:bodyPr rtlCol="0">
            <a:normAutofit fontScale="70000" lnSpcReduction="20000"/>
          </a:bodyPr>
          <a:lstStyle/>
          <a:p>
            <a:pPr eaLnBrk="1" fontAlgn="auto" hangingPunct="1">
              <a:spcAft>
                <a:spcPts val="0"/>
              </a:spcAft>
              <a:buFont typeface="Arial" pitchFamily="34" charset="0"/>
              <a:buNone/>
              <a:defRPr/>
            </a:pPr>
            <a:r>
              <a:rPr lang="fr-FR" sz="4000" dirty="0">
                <a:solidFill>
                  <a:schemeClr val="tx1"/>
                </a:solidFill>
                <a:latin typeface="Verdana" panose="020B0604030504040204" pitchFamily="34" charset="0"/>
                <a:ea typeface="Verdana" panose="020B0604030504040204" pitchFamily="34" charset="0"/>
              </a:rPr>
              <a:t>Année financière 2023-2024</a:t>
            </a:r>
          </a:p>
          <a:p>
            <a:pPr eaLnBrk="1" fontAlgn="auto" hangingPunct="1">
              <a:spcAft>
                <a:spcPts val="0"/>
              </a:spcAft>
              <a:buFont typeface="Arial" pitchFamily="34" charset="0"/>
              <a:buNone/>
              <a:defRPr/>
            </a:pPr>
            <a:r>
              <a:rPr lang="fr-FR" sz="2800" dirty="0">
                <a:solidFill>
                  <a:schemeClr val="tx1"/>
                </a:solidFill>
                <a:latin typeface="Verdana" panose="020B0604030504040204" pitchFamily="34" charset="0"/>
                <a:ea typeface="Verdana" panose="020B0604030504040204" pitchFamily="34" charset="0"/>
              </a:rPr>
              <a:t>13 novembre 2024</a:t>
            </a:r>
            <a:endParaRPr lang="fr-FR" sz="2800" dirty="0">
              <a:latin typeface="Verdana" panose="020B0604030504040204" pitchFamily="34" charset="0"/>
              <a:ea typeface="Verdana" panose="020B0604030504040204" pitchFamily="34" charset="0"/>
            </a:endParaRPr>
          </a:p>
          <a:p>
            <a:pPr eaLnBrk="1" fontAlgn="auto" hangingPunct="1">
              <a:spcAft>
                <a:spcPts val="0"/>
              </a:spcAft>
              <a:buFont typeface="Arial" pitchFamily="34" charset="0"/>
              <a:buNone/>
              <a:defRPr/>
            </a:pPr>
            <a:endParaRPr lang="fr-FR" sz="2800" dirty="0"/>
          </a:p>
        </p:txBody>
      </p:sp>
      <p:sp>
        <p:nvSpPr>
          <p:cNvPr id="11267" name="Rectangle 7"/>
          <p:cNvSpPr>
            <a:spLocks noGrp="1" noChangeArrowheads="1"/>
          </p:cNvSpPr>
          <p:nvPr>
            <p:ph type="ftr" sz="quarter" idx="11"/>
          </p:nvPr>
        </p:nvSpPr>
        <p:spPr bwMode="auto">
          <a:ln>
            <a:miter lim="800000"/>
            <a:headEnd/>
            <a:tailEnd/>
          </a:ln>
        </p:spPr>
        <p:txBody>
          <a:bodyPr wrap="square" numCol="1" compatLnSpc="1">
            <a:prstTxWarp prst="textNoShape">
              <a:avLst/>
            </a:prstTxWarp>
          </a:bodyPr>
          <a:lstStyle/>
          <a:p>
            <a:pPr>
              <a:defRPr/>
            </a:pPr>
            <a:r>
              <a:rPr lang="fr-FR" dirty="0">
                <a:latin typeface="Verdana" panose="020B0604030504040204" pitchFamily="34" charset="0"/>
                <a:ea typeface="Verdana" panose="020B0604030504040204" pitchFamily="34" charset="0"/>
              </a:rPr>
              <a:t>Rapport 2023-2024</a:t>
            </a:r>
          </a:p>
        </p:txBody>
      </p:sp>
      <p:sp>
        <p:nvSpPr>
          <p:cNvPr id="7" name="Rectangle 8"/>
          <p:cNvSpPr>
            <a:spLocks noGrp="1" noChangeArrowheads="1"/>
          </p:cNvSpPr>
          <p:nvPr>
            <p:ph type="sldNum" sz="quarter" idx="12"/>
          </p:nvPr>
        </p:nvSpPr>
        <p:spPr/>
        <p:txBody>
          <a:bodyPr/>
          <a:lstStyle/>
          <a:p>
            <a:pPr>
              <a:defRPr/>
            </a:pPr>
            <a:fld id="{D71F0D8A-1361-4A31-9317-96D7CA61E53E}" type="slidenum">
              <a:rPr lang="fr-FR"/>
              <a:pPr>
                <a:defRPr/>
              </a:pPr>
              <a:t>1</a:t>
            </a:fld>
            <a:endParaRPr lang="fr-FR" dirty="0"/>
          </a:p>
        </p:txBody>
      </p:sp>
      <p:pic>
        <p:nvPicPr>
          <p:cNvPr id="15366" name="Image 7" descr="C:\Users\Richard\Documents\Programmation 2012-2013\club_50ans_final_4juin.jpg"/>
          <p:cNvPicPr>
            <a:picLocks noChangeAspect="1" noChangeArrowheads="1"/>
          </p:cNvPicPr>
          <p:nvPr/>
        </p:nvPicPr>
        <p:blipFill>
          <a:blip r:embed="rId3" cstate="print"/>
          <a:srcRect/>
          <a:stretch>
            <a:fillRect/>
          </a:stretch>
        </p:blipFill>
        <p:spPr bwMode="auto">
          <a:xfrm>
            <a:off x="3203574" y="476250"/>
            <a:ext cx="2816225" cy="1689757"/>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re 1"/>
          <p:cNvSpPr>
            <a:spLocks noGrp="1"/>
          </p:cNvSpPr>
          <p:nvPr>
            <p:ph type="title"/>
          </p:nvPr>
        </p:nvSpPr>
        <p:spPr>
          <a:solidFill>
            <a:srgbClr val="FF0000"/>
          </a:solidFill>
        </p:spPr>
        <p:txBody>
          <a:bodyPr/>
          <a:lstStyle/>
          <a:p>
            <a:pPr eaLnBrk="1" hangingPunct="1"/>
            <a:r>
              <a:rPr lang="fr-CA" sz="4000" dirty="0">
                <a:latin typeface="Verdana" panose="020B0604030504040204" pitchFamily="34" charset="0"/>
                <a:ea typeface="Verdana" panose="020B0604030504040204" pitchFamily="34" charset="0"/>
              </a:rPr>
              <a:t>Inscriptions aux activités sociales</a:t>
            </a:r>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val="166293333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4" name="Espace réservé du pied de page 3"/>
          <p:cNvSpPr>
            <a:spLocks noGrp="1"/>
          </p:cNvSpPr>
          <p:nvPr>
            <p:ph type="ftr" sz="quarter" idx="11"/>
          </p:nvPr>
        </p:nvSpPr>
        <p:spPr/>
        <p:txBody>
          <a:bodyPr/>
          <a:lstStyle/>
          <a:p>
            <a:pPr>
              <a:defRPr/>
            </a:pPr>
            <a:r>
              <a:rPr lang="fr-CA" dirty="0">
                <a:latin typeface="Verdana" panose="020B0604030504040204" pitchFamily="34" charset="0"/>
                <a:ea typeface="Verdana" panose="020B0604030504040204" pitchFamily="34" charset="0"/>
              </a:rPr>
              <a:t>Rapport 2023-2024 </a:t>
            </a:r>
          </a:p>
        </p:txBody>
      </p:sp>
      <p:sp>
        <p:nvSpPr>
          <p:cNvPr id="5" name="Espace réservé du numéro de diapositive 4"/>
          <p:cNvSpPr>
            <a:spLocks noGrp="1"/>
          </p:cNvSpPr>
          <p:nvPr>
            <p:ph type="sldNum" sz="quarter" idx="12"/>
          </p:nvPr>
        </p:nvSpPr>
        <p:spPr/>
        <p:txBody>
          <a:bodyPr/>
          <a:lstStyle/>
          <a:p>
            <a:pPr>
              <a:defRPr/>
            </a:pPr>
            <a:fld id="{1FA3E20A-A6CF-4A6A-B870-3D74A05E94CA}" type="slidenum">
              <a:rPr lang="fr-CA" smtClean="0"/>
              <a:pPr>
                <a:defRPr/>
              </a:pPr>
              <a:t>10</a:t>
            </a:fld>
            <a:endParaRPr lang="fr-CA"/>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0000"/>
          </a:solidFill>
        </p:spPr>
        <p:style>
          <a:lnRef idx="2">
            <a:schemeClr val="dk1">
              <a:shade val="50000"/>
            </a:schemeClr>
          </a:lnRef>
          <a:fillRef idx="1">
            <a:schemeClr val="dk1"/>
          </a:fillRef>
          <a:effectRef idx="0">
            <a:schemeClr val="dk1"/>
          </a:effectRef>
          <a:fontRef idx="minor">
            <a:schemeClr val="lt1"/>
          </a:fontRef>
        </p:style>
        <p:txBody>
          <a:bodyPr/>
          <a:lstStyle/>
          <a:p>
            <a:r>
              <a:rPr lang="fr-CA" dirty="0">
                <a:solidFill>
                  <a:schemeClr val="tx1"/>
                </a:solidFill>
                <a:latin typeface="Verdana" panose="020B0604030504040204" pitchFamily="34" charset="0"/>
                <a:ea typeface="Verdana" panose="020B0604030504040204" pitchFamily="34" charset="0"/>
              </a:rPr>
              <a:t>Par type d’activité</a:t>
            </a:r>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val="3302787133"/>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4" name="Espace réservé du pied de page 3"/>
          <p:cNvSpPr>
            <a:spLocks noGrp="1"/>
          </p:cNvSpPr>
          <p:nvPr>
            <p:ph type="ftr" sz="quarter" idx="11"/>
          </p:nvPr>
        </p:nvSpPr>
        <p:spPr/>
        <p:txBody>
          <a:bodyPr/>
          <a:lstStyle/>
          <a:p>
            <a:pPr>
              <a:defRPr/>
            </a:pPr>
            <a:r>
              <a:rPr lang="fr-CA" dirty="0">
                <a:latin typeface="Verdana" panose="020B0604030504040204" pitchFamily="34" charset="0"/>
                <a:ea typeface="Verdana" panose="020B0604030504040204" pitchFamily="34" charset="0"/>
              </a:rPr>
              <a:t>Rapport 2023-2024 </a:t>
            </a:r>
          </a:p>
        </p:txBody>
      </p:sp>
      <p:sp>
        <p:nvSpPr>
          <p:cNvPr id="5" name="Espace réservé du numéro de diapositive 4"/>
          <p:cNvSpPr>
            <a:spLocks noGrp="1"/>
          </p:cNvSpPr>
          <p:nvPr>
            <p:ph type="sldNum" sz="quarter" idx="12"/>
          </p:nvPr>
        </p:nvSpPr>
        <p:spPr/>
        <p:txBody>
          <a:bodyPr/>
          <a:lstStyle/>
          <a:p>
            <a:pPr>
              <a:defRPr/>
            </a:pPr>
            <a:fld id="{0C5543BE-C79E-4E1A-AC9E-10AE636DBD7D}" type="slidenum">
              <a:rPr lang="fr-CA" smtClean="0"/>
              <a:pPr>
                <a:defRPr/>
              </a:pPr>
              <a:t>11</a:t>
            </a:fld>
            <a:endParaRPr lang="fr-CA"/>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3" name="Titre 1"/>
          <p:cNvSpPr>
            <a:spLocks noGrp="1"/>
          </p:cNvSpPr>
          <p:nvPr>
            <p:ph type="title"/>
          </p:nvPr>
        </p:nvSpPr>
        <p:spPr>
          <a:xfrm>
            <a:off x="480219" y="476672"/>
            <a:ext cx="8183562" cy="936625"/>
          </a:xfrm>
          <a:solidFill>
            <a:srgbClr val="FF0000"/>
          </a:solidFill>
          <a:ln>
            <a:solidFill>
              <a:schemeClr val="accent1"/>
            </a:solidFill>
          </a:ln>
        </p:spPr>
        <p:txBody>
          <a:bodyPr rtlCol="0">
            <a:noAutofit/>
          </a:bodyPr>
          <a:lstStyle/>
          <a:p>
            <a:pPr eaLnBrk="1" fontAlgn="auto" hangingPunct="1">
              <a:spcAft>
                <a:spcPts val="0"/>
              </a:spcAft>
              <a:defRPr/>
            </a:pPr>
            <a:br>
              <a:rPr lang="en-CA" dirty="0"/>
            </a:br>
            <a:r>
              <a:rPr lang="en-CA" sz="4000" dirty="0" err="1">
                <a:latin typeface="Verdana" panose="020B0604030504040204" pitchFamily="34" charset="0"/>
                <a:ea typeface="Verdana" panose="020B0604030504040204" pitchFamily="34" charset="0"/>
              </a:rPr>
              <a:t>Répartition</a:t>
            </a:r>
            <a:r>
              <a:rPr lang="en-CA" sz="4000" dirty="0">
                <a:latin typeface="Verdana" panose="020B0604030504040204" pitchFamily="34" charset="0"/>
                <a:ea typeface="Verdana" panose="020B0604030504040204" pitchFamily="34" charset="0"/>
              </a:rPr>
              <a:t> </a:t>
            </a:r>
            <a:r>
              <a:rPr lang="en-CA" sz="4000" dirty="0" err="1">
                <a:latin typeface="Verdana" panose="020B0604030504040204" pitchFamily="34" charset="0"/>
                <a:ea typeface="Verdana" panose="020B0604030504040204" pitchFamily="34" charset="0"/>
              </a:rPr>
              <a:t>d’âge</a:t>
            </a:r>
            <a:r>
              <a:rPr lang="en-CA" sz="4000" dirty="0">
                <a:latin typeface="Verdana" panose="020B0604030504040204" pitchFamily="34" charset="0"/>
                <a:ea typeface="Verdana" panose="020B0604030504040204" pitchFamily="34" charset="0"/>
              </a:rPr>
              <a:t> des </a:t>
            </a:r>
            <a:r>
              <a:rPr lang="en-CA" sz="4000" dirty="0" err="1">
                <a:latin typeface="Verdana" panose="020B0604030504040204" pitchFamily="34" charset="0"/>
                <a:ea typeface="Verdana" panose="020B0604030504040204" pitchFamily="34" charset="0"/>
              </a:rPr>
              <a:t>membres</a:t>
            </a:r>
            <a:br>
              <a:rPr lang="en-CA" dirty="0"/>
            </a:br>
            <a:endParaRPr lang="fr-CA" dirty="0"/>
          </a:p>
        </p:txBody>
      </p:sp>
      <p:graphicFrame>
        <p:nvGraphicFramePr>
          <p:cNvPr id="6" name="Espace réservé du contenu 3"/>
          <p:cNvGraphicFramePr>
            <a:graphicFrameLocks noGrp="1"/>
          </p:cNvGraphicFramePr>
          <p:nvPr>
            <p:ph idx="1"/>
            <p:extLst>
              <p:ext uri="{D42A27DB-BD31-4B8C-83A1-F6EECF244321}">
                <p14:modId xmlns:p14="http://schemas.microsoft.com/office/powerpoint/2010/main" val="1324010847"/>
              </p:ext>
            </p:extLst>
          </p:nvPr>
        </p:nvGraphicFramePr>
        <p:xfrm>
          <a:off x="4420749" y="1995479"/>
          <a:ext cx="4320480" cy="4104456"/>
        </p:xfrm>
        <a:graphic>
          <a:graphicData uri="http://schemas.openxmlformats.org/drawingml/2006/chart">
            <c:chart xmlns:c="http://schemas.openxmlformats.org/drawingml/2006/chart" xmlns:r="http://schemas.openxmlformats.org/officeDocument/2006/relationships" r:id="rId3"/>
          </a:graphicData>
        </a:graphic>
      </p:graphicFrame>
      <p:sp>
        <p:nvSpPr>
          <p:cNvPr id="5124" name="Espace réservé du pied de page 5"/>
          <p:cNvSpPr>
            <a:spLocks noGrp="1"/>
          </p:cNvSpPr>
          <p:nvPr>
            <p:ph type="ftr" sz="quarter" idx="11"/>
          </p:nvPr>
        </p:nvSpPr>
        <p:spPr bwMode="auto">
          <a:ln>
            <a:miter lim="800000"/>
            <a:headEnd/>
            <a:tailEnd/>
          </a:ln>
        </p:spPr>
        <p:txBody>
          <a:bodyPr wrap="square" numCol="1" compatLnSpc="1">
            <a:prstTxWarp prst="textNoShape">
              <a:avLst/>
            </a:prstTxWarp>
          </a:bodyPr>
          <a:lstStyle/>
          <a:p>
            <a:pPr>
              <a:defRPr/>
            </a:pPr>
            <a:r>
              <a:rPr lang="fr-CA" dirty="0">
                <a:latin typeface="Verdana" panose="020B0604030504040204" pitchFamily="34" charset="0"/>
                <a:ea typeface="Verdana" panose="020B0604030504040204" pitchFamily="34" charset="0"/>
              </a:rPr>
              <a:t>Rapport 2023-2024</a:t>
            </a:r>
          </a:p>
        </p:txBody>
      </p:sp>
      <p:sp>
        <p:nvSpPr>
          <p:cNvPr id="5" name="Espace réservé du numéro de diapositive 4"/>
          <p:cNvSpPr>
            <a:spLocks noGrp="1"/>
          </p:cNvSpPr>
          <p:nvPr>
            <p:ph type="sldNum" sz="quarter" idx="12"/>
          </p:nvPr>
        </p:nvSpPr>
        <p:spPr>
          <a:xfrm>
            <a:off x="6607629" y="6270624"/>
            <a:ext cx="2133600" cy="365125"/>
          </a:xfrm>
        </p:spPr>
        <p:txBody>
          <a:bodyPr/>
          <a:lstStyle/>
          <a:p>
            <a:pPr>
              <a:defRPr/>
            </a:pPr>
            <a:fld id="{CBF47B70-2867-49FF-BC51-0C0F25667CB1}" type="slidenum">
              <a:rPr lang="fr-CA"/>
              <a:pPr>
                <a:defRPr/>
              </a:pPr>
              <a:t>12</a:t>
            </a:fld>
            <a:endParaRPr lang="fr-CA"/>
          </a:p>
        </p:txBody>
      </p:sp>
      <p:graphicFrame>
        <p:nvGraphicFramePr>
          <p:cNvPr id="2" name="Espace réservé du contenu 3">
            <a:extLst>
              <a:ext uri="{FF2B5EF4-FFF2-40B4-BE49-F238E27FC236}">
                <a16:creationId xmlns:a16="http://schemas.microsoft.com/office/drawing/2014/main" id="{34888BA6-5FF6-BD91-D9A3-6609DCF7A79C}"/>
              </a:ext>
            </a:extLst>
          </p:cNvPr>
          <p:cNvGraphicFramePr>
            <a:graphicFrameLocks/>
          </p:cNvGraphicFramePr>
          <p:nvPr>
            <p:extLst>
              <p:ext uri="{D42A27DB-BD31-4B8C-83A1-F6EECF244321}">
                <p14:modId xmlns:p14="http://schemas.microsoft.com/office/powerpoint/2010/main" val="3361230843"/>
              </p:ext>
            </p:extLst>
          </p:nvPr>
        </p:nvGraphicFramePr>
        <p:xfrm>
          <a:off x="0" y="1995479"/>
          <a:ext cx="4320480" cy="4104456"/>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0000"/>
          </a:solidFill>
        </p:spPr>
        <p:txBody>
          <a:bodyPr/>
          <a:lstStyle/>
          <a:p>
            <a:r>
              <a:rPr lang="fr-CA" dirty="0">
                <a:latin typeface="Verdana" panose="020B0604030504040204" pitchFamily="34" charset="0"/>
                <a:ea typeface="Verdana" panose="020B0604030504040204" pitchFamily="34" charset="0"/>
              </a:rPr>
              <a:t>Répartition selon le sexe</a:t>
            </a:r>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val="225250522"/>
              </p:ext>
            </p:extLst>
          </p:nvPr>
        </p:nvGraphicFramePr>
        <p:xfrm>
          <a:off x="4608984" y="1885562"/>
          <a:ext cx="3888432" cy="3312368"/>
        </p:xfrm>
        <a:graphic>
          <a:graphicData uri="http://schemas.openxmlformats.org/drawingml/2006/chart">
            <c:chart xmlns:c="http://schemas.openxmlformats.org/drawingml/2006/chart" xmlns:r="http://schemas.openxmlformats.org/officeDocument/2006/relationships" r:id="rId2"/>
          </a:graphicData>
        </a:graphic>
      </p:graphicFrame>
      <p:sp>
        <p:nvSpPr>
          <p:cNvPr id="4" name="Espace réservé du pied de page 3"/>
          <p:cNvSpPr>
            <a:spLocks noGrp="1"/>
          </p:cNvSpPr>
          <p:nvPr>
            <p:ph type="ftr" sz="quarter" idx="11"/>
          </p:nvPr>
        </p:nvSpPr>
        <p:spPr/>
        <p:txBody>
          <a:bodyPr/>
          <a:lstStyle/>
          <a:p>
            <a:pPr>
              <a:defRPr/>
            </a:pPr>
            <a:r>
              <a:rPr lang="fr-CA" dirty="0">
                <a:latin typeface="Verdana" panose="020B0604030504040204" pitchFamily="34" charset="0"/>
                <a:ea typeface="Verdana" panose="020B0604030504040204" pitchFamily="34" charset="0"/>
              </a:rPr>
              <a:t>Rapport 2023-2024</a:t>
            </a:r>
          </a:p>
        </p:txBody>
      </p:sp>
      <p:sp>
        <p:nvSpPr>
          <p:cNvPr id="5" name="Espace réservé du numéro de diapositive 4"/>
          <p:cNvSpPr>
            <a:spLocks noGrp="1"/>
          </p:cNvSpPr>
          <p:nvPr>
            <p:ph type="sldNum" sz="quarter" idx="12"/>
          </p:nvPr>
        </p:nvSpPr>
        <p:spPr/>
        <p:txBody>
          <a:bodyPr/>
          <a:lstStyle/>
          <a:p>
            <a:pPr>
              <a:defRPr/>
            </a:pPr>
            <a:fld id="{0C5543BE-C79E-4E1A-AC9E-10AE636DBD7D}" type="slidenum">
              <a:rPr lang="fr-CA" smtClean="0"/>
              <a:pPr>
                <a:defRPr/>
              </a:pPr>
              <a:t>13</a:t>
            </a:fld>
            <a:endParaRPr lang="fr-CA"/>
          </a:p>
        </p:txBody>
      </p:sp>
      <p:graphicFrame>
        <p:nvGraphicFramePr>
          <p:cNvPr id="7" name="Graphique 6"/>
          <p:cNvGraphicFramePr/>
          <p:nvPr>
            <p:extLst>
              <p:ext uri="{D42A27DB-BD31-4B8C-83A1-F6EECF244321}">
                <p14:modId xmlns:p14="http://schemas.microsoft.com/office/powerpoint/2010/main" val="2166412470"/>
              </p:ext>
            </p:extLst>
          </p:nvPr>
        </p:nvGraphicFramePr>
        <p:xfrm>
          <a:off x="899592" y="1916832"/>
          <a:ext cx="2952328" cy="331236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re 1"/>
          <p:cNvSpPr>
            <a:spLocks noGrp="1"/>
          </p:cNvSpPr>
          <p:nvPr>
            <p:ph type="title"/>
          </p:nvPr>
        </p:nvSpPr>
        <p:spPr>
          <a:xfrm>
            <a:off x="364394" y="424087"/>
            <a:ext cx="8461250" cy="1671422"/>
          </a:xfrm>
          <a:solidFill>
            <a:srgbClr val="FF0000"/>
          </a:solidFill>
        </p:spPr>
        <p:txBody>
          <a:bodyPr/>
          <a:lstStyle/>
          <a:p>
            <a:pPr eaLnBrk="1" hangingPunct="1"/>
            <a:r>
              <a:rPr lang="en-CA" sz="3800" dirty="0">
                <a:latin typeface="Verdana" panose="020B0604030504040204" pitchFamily="34" charset="0"/>
                <a:ea typeface="Verdana" panose="020B0604030504040204" pitchFamily="34" charset="0"/>
              </a:rPr>
              <a:t>Personne la plus jeune et la plus âgée de la population du Club en 2023-2024</a:t>
            </a:r>
            <a:endParaRPr lang="fr-CA" sz="3800" dirty="0">
              <a:latin typeface="Verdana" panose="020B0604030504040204" pitchFamily="34" charset="0"/>
              <a:ea typeface="Verdana" panose="020B0604030504040204" pitchFamily="34" charset="0"/>
            </a:endParaRPr>
          </a:p>
        </p:txBody>
      </p:sp>
      <p:sp>
        <p:nvSpPr>
          <p:cNvPr id="18435" name="Espace réservé du contenu 2"/>
          <p:cNvSpPr>
            <a:spLocks noGrp="1"/>
          </p:cNvSpPr>
          <p:nvPr>
            <p:ph idx="1"/>
          </p:nvPr>
        </p:nvSpPr>
        <p:spPr>
          <a:xfrm>
            <a:off x="520613" y="2418885"/>
            <a:ext cx="8183562" cy="1081310"/>
          </a:xfrm>
        </p:spPr>
        <p:txBody>
          <a:bodyPr/>
          <a:lstStyle/>
          <a:p>
            <a:pPr algn="ctr" eaLnBrk="1" hangingPunct="1"/>
            <a:r>
              <a:rPr lang="en-CA" sz="2800" dirty="0">
                <a:latin typeface="Verdana" panose="020B0604030504040204" pitchFamily="34" charset="0"/>
                <a:ea typeface="Verdana" panose="020B0604030504040204" pitchFamily="34" charset="0"/>
              </a:rPr>
              <a:t>Une femme âgée de 54 ans</a:t>
            </a:r>
          </a:p>
          <a:p>
            <a:pPr algn="ctr" eaLnBrk="1" hangingPunct="1"/>
            <a:r>
              <a:rPr lang="en-CA" sz="2800" dirty="0"/>
              <a:t> </a:t>
            </a:r>
            <a:r>
              <a:rPr lang="en-CA" sz="2800" dirty="0">
                <a:latin typeface="Verdana" panose="020B0604030504040204" pitchFamily="34" charset="0"/>
                <a:ea typeface="Verdana" panose="020B0604030504040204" pitchFamily="34" charset="0"/>
              </a:rPr>
              <a:t>Un homme âgé de 95 ans</a:t>
            </a:r>
            <a:endParaRPr lang="fr-CA" sz="2800" dirty="0">
              <a:latin typeface="Verdana" panose="020B0604030504040204" pitchFamily="34" charset="0"/>
              <a:ea typeface="Verdana" panose="020B0604030504040204" pitchFamily="34" charset="0"/>
            </a:endParaRPr>
          </a:p>
        </p:txBody>
      </p:sp>
      <p:sp>
        <p:nvSpPr>
          <p:cNvPr id="15363" name="Espace réservé du pied de page 4"/>
          <p:cNvSpPr>
            <a:spLocks noGrp="1"/>
          </p:cNvSpPr>
          <p:nvPr>
            <p:ph type="ftr" sz="quarter" idx="11"/>
          </p:nvPr>
        </p:nvSpPr>
        <p:spPr bwMode="auto">
          <a:ln>
            <a:miter lim="800000"/>
            <a:headEnd/>
            <a:tailEnd/>
          </a:ln>
        </p:spPr>
        <p:txBody>
          <a:bodyPr wrap="square" numCol="1" compatLnSpc="1">
            <a:prstTxWarp prst="textNoShape">
              <a:avLst/>
            </a:prstTxWarp>
          </a:bodyPr>
          <a:lstStyle/>
          <a:p>
            <a:pPr>
              <a:defRPr/>
            </a:pPr>
            <a:r>
              <a:rPr lang="fr-CA" dirty="0"/>
              <a:t>Rapport </a:t>
            </a:r>
            <a:r>
              <a:rPr lang="fr-CA" dirty="0">
                <a:latin typeface="Verdana" panose="020B0604030504040204" pitchFamily="34" charset="0"/>
                <a:ea typeface="Verdana" panose="020B0604030504040204" pitchFamily="34" charset="0"/>
              </a:rPr>
              <a:t>2023-2024</a:t>
            </a:r>
            <a:r>
              <a:rPr lang="fr-CA" dirty="0"/>
              <a:t> </a:t>
            </a:r>
          </a:p>
        </p:txBody>
      </p:sp>
      <p:sp>
        <p:nvSpPr>
          <p:cNvPr id="4" name="Espace réservé du numéro de diapositive 3"/>
          <p:cNvSpPr>
            <a:spLocks noGrp="1"/>
          </p:cNvSpPr>
          <p:nvPr>
            <p:ph type="sldNum" sz="quarter" idx="12"/>
          </p:nvPr>
        </p:nvSpPr>
        <p:spPr/>
        <p:txBody>
          <a:bodyPr/>
          <a:lstStyle/>
          <a:p>
            <a:pPr>
              <a:defRPr/>
            </a:pPr>
            <a:fld id="{42A56380-CFED-4CF4-935E-14C9A0CCF502}" type="slidenum">
              <a:rPr lang="fr-CA"/>
              <a:pPr>
                <a:defRPr/>
              </a:pPr>
              <a:t>14</a:t>
            </a:fld>
            <a:endParaRPr lang="fr-CA" dirty="0"/>
          </a:p>
        </p:txBody>
      </p:sp>
      <p:sp>
        <p:nvSpPr>
          <p:cNvPr id="2" name="ZoneTexte 1">
            <a:extLst>
              <a:ext uri="{FF2B5EF4-FFF2-40B4-BE49-F238E27FC236}">
                <a16:creationId xmlns:a16="http://schemas.microsoft.com/office/drawing/2014/main" id="{F462BD69-AA90-0BAB-7672-A53D7FDD3EDB}"/>
              </a:ext>
            </a:extLst>
          </p:cNvPr>
          <p:cNvSpPr txBox="1"/>
          <p:nvPr/>
        </p:nvSpPr>
        <p:spPr>
          <a:xfrm>
            <a:off x="889247" y="4874655"/>
            <a:ext cx="8075240" cy="769441"/>
          </a:xfrm>
          <a:prstGeom prst="rect">
            <a:avLst/>
          </a:prstGeom>
          <a:noFill/>
        </p:spPr>
        <p:txBody>
          <a:bodyPr wrap="square" rtlCol="0">
            <a:spAutoFit/>
          </a:bodyPr>
          <a:lstStyle/>
          <a:p>
            <a:pPr algn="ctr"/>
            <a:r>
              <a:rPr lang="fr-CA" sz="4400" dirty="0">
                <a:latin typeface="Verdana" panose="020B0604030504040204" pitchFamily="34" charset="0"/>
                <a:ea typeface="Verdana" panose="020B0604030504040204" pitchFamily="34" charset="0"/>
              </a:rPr>
              <a:t>72 ans</a:t>
            </a:r>
          </a:p>
        </p:txBody>
      </p:sp>
      <p:sp>
        <p:nvSpPr>
          <p:cNvPr id="7" name="ZoneTexte 6">
            <a:extLst>
              <a:ext uri="{FF2B5EF4-FFF2-40B4-BE49-F238E27FC236}">
                <a16:creationId xmlns:a16="http://schemas.microsoft.com/office/drawing/2014/main" id="{1846B654-C911-8494-FE53-E03BD7D7508F}"/>
              </a:ext>
            </a:extLst>
          </p:cNvPr>
          <p:cNvSpPr txBox="1"/>
          <p:nvPr/>
        </p:nvSpPr>
        <p:spPr>
          <a:xfrm>
            <a:off x="577936" y="3808458"/>
            <a:ext cx="8386551" cy="707886"/>
          </a:xfrm>
          <a:prstGeom prst="rect">
            <a:avLst/>
          </a:prstGeom>
          <a:noFill/>
        </p:spPr>
        <p:txBody>
          <a:bodyPr wrap="square" rtlCol="0">
            <a:spAutoFit/>
          </a:bodyPr>
          <a:lstStyle/>
          <a:p>
            <a:pPr algn="ctr"/>
            <a:r>
              <a:rPr lang="fr-CA" sz="4000" dirty="0">
                <a:highlight>
                  <a:srgbClr val="FF0000"/>
                </a:highlight>
                <a:latin typeface="Verdana" panose="020B0604030504040204" pitchFamily="34" charset="0"/>
                <a:ea typeface="Verdana" panose="020B0604030504040204" pitchFamily="34" charset="0"/>
                <a:cs typeface="Calibri" panose="020F0502020204030204" pitchFamily="34" charset="0"/>
              </a:rPr>
              <a:t>Moyenne d’âge en 2023-2024</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re 1"/>
          <p:cNvSpPr>
            <a:spLocks noGrp="1"/>
          </p:cNvSpPr>
          <p:nvPr>
            <p:ph type="title"/>
          </p:nvPr>
        </p:nvSpPr>
        <p:spPr>
          <a:xfrm>
            <a:off x="503238" y="188640"/>
            <a:ext cx="8183562" cy="1460053"/>
          </a:xfrm>
          <a:solidFill>
            <a:srgbClr val="FF0000"/>
          </a:solidFill>
        </p:spPr>
        <p:txBody>
          <a:bodyPr/>
          <a:lstStyle/>
          <a:p>
            <a:pPr eaLnBrk="1" hangingPunct="1"/>
            <a:br>
              <a:rPr lang="fr-CA" sz="2800" dirty="0"/>
            </a:br>
            <a:br>
              <a:rPr lang="fr-CA" sz="2800" dirty="0"/>
            </a:br>
            <a:r>
              <a:rPr lang="fr-CA" sz="4000" b="1" dirty="0">
                <a:latin typeface="Verdana" panose="020B0604030504040204" pitchFamily="34" charset="0"/>
                <a:ea typeface="Verdana" panose="020B0604030504040204" pitchFamily="34" charset="0"/>
              </a:rPr>
              <a:t>Présentation du personnel </a:t>
            </a:r>
            <a:br>
              <a:rPr lang="fr-CA" sz="4000" b="1" dirty="0">
                <a:latin typeface="Verdana" panose="020B0604030504040204" pitchFamily="34" charset="0"/>
                <a:ea typeface="Verdana" panose="020B0604030504040204" pitchFamily="34" charset="0"/>
              </a:rPr>
            </a:br>
            <a:r>
              <a:rPr lang="fr-CA" sz="4000" b="1" dirty="0">
                <a:latin typeface="Verdana" panose="020B0604030504040204" pitchFamily="34" charset="0"/>
                <a:ea typeface="Verdana" panose="020B0604030504040204" pitchFamily="34" charset="0"/>
              </a:rPr>
              <a:t> 2023-2024</a:t>
            </a:r>
            <a:br>
              <a:rPr lang="fr-CA" sz="4000" dirty="0">
                <a:latin typeface="Verdana" panose="020B0604030504040204" pitchFamily="34" charset="0"/>
                <a:ea typeface="Verdana" panose="020B0604030504040204" pitchFamily="34" charset="0"/>
              </a:rPr>
            </a:br>
            <a:endParaRPr lang="fr-CA" sz="4000" dirty="0">
              <a:latin typeface="Verdana" panose="020B0604030504040204" pitchFamily="34" charset="0"/>
              <a:ea typeface="Verdana" panose="020B0604030504040204" pitchFamily="34" charset="0"/>
            </a:endParaRPr>
          </a:p>
        </p:txBody>
      </p:sp>
      <p:sp>
        <p:nvSpPr>
          <p:cNvPr id="24579" name="Espace réservé du contenu 2"/>
          <p:cNvSpPr>
            <a:spLocks noGrp="1"/>
          </p:cNvSpPr>
          <p:nvPr>
            <p:ph idx="1"/>
          </p:nvPr>
        </p:nvSpPr>
        <p:spPr>
          <a:xfrm>
            <a:off x="503238" y="1648693"/>
            <a:ext cx="8183562" cy="4372595"/>
          </a:xfrm>
        </p:spPr>
        <p:txBody>
          <a:bodyPr/>
          <a:lstStyle/>
          <a:p>
            <a:pPr marL="265113" indent="-265113" eaLnBrk="1" hangingPunct="1">
              <a:spcBef>
                <a:spcPts val="575"/>
              </a:spcBef>
              <a:buFont typeface="Wingdings 2" pitchFamily="18" charset="2"/>
              <a:buChar char=""/>
            </a:pPr>
            <a:endParaRPr lang="fr-FR" sz="2000" dirty="0"/>
          </a:p>
          <a:p>
            <a:pPr marL="265113" indent="-265113" eaLnBrk="1" hangingPunct="1">
              <a:spcBef>
                <a:spcPts val="575"/>
              </a:spcBef>
              <a:buFont typeface="Wingdings 2" pitchFamily="18" charset="2"/>
              <a:buChar char=""/>
            </a:pPr>
            <a:r>
              <a:rPr lang="fr-CA" sz="2000" dirty="0">
                <a:latin typeface="Verdana" panose="020B0604030504040204" pitchFamily="34" charset="0"/>
                <a:ea typeface="Verdana" panose="020B0604030504040204" pitchFamily="34" charset="0"/>
              </a:rPr>
              <a:t>Johanne Pelletier, direction générale, </a:t>
            </a:r>
            <a:r>
              <a:rPr lang="fr-CA" sz="2000" dirty="0" err="1">
                <a:latin typeface="Verdana" panose="020B0604030504040204" pitchFamily="34" charset="0"/>
                <a:ea typeface="Verdana" panose="020B0604030504040204" pitchFamily="34" charset="0"/>
              </a:rPr>
              <a:t>Act</a:t>
            </a:r>
            <a:r>
              <a:rPr lang="fr-CA" sz="2000" dirty="0">
                <a:latin typeface="Verdana" panose="020B0604030504040204" pitchFamily="34" charset="0"/>
                <a:ea typeface="Verdana" panose="020B0604030504040204" pitchFamily="34" charset="0"/>
              </a:rPr>
              <a:t>. de mise en forme</a:t>
            </a:r>
          </a:p>
          <a:p>
            <a:pPr marL="0" indent="0" eaLnBrk="1" hangingPunct="1">
              <a:spcBef>
                <a:spcPts val="575"/>
              </a:spcBef>
              <a:buNone/>
            </a:pPr>
            <a:r>
              <a:rPr lang="fr-CA" sz="2000" dirty="0">
                <a:latin typeface="Verdana" panose="020B0604030504040204" pitchFamily="34" charset="0"/>
                <a:ea typeface="Verdana" panose="020B0604030504040204" pitchFamily="34" charset="0"/>
              </a:rPr>
              <a:t>                                                         et  </a:t>
            </a:r>
            <a:r>
              <a:rPr lang="fr-CA" sz="2000" dirty="0" err="1">
                <a:latin typeface="Verdana" panose="020B0604030504040204" pitchFamily="34" charset="0"/>
                <a:ea typeface="Verdana" panose="020B0604030504040204" pitchFamily="34" charset="0"/>
              </a:rPr>
              <a:t>act</a:t>
            </a:r>
            <a:r>
              <a:rPr lang="fr-CA" sz="2000" dirty="0">
                <a:latin typeface="Verdana" panose="020B0604030504040204" pitchFamily="34" charset="0"/>
                <a:ea typeface="Verdana" panose="020B0604030504040204" pitchFamily="34" charset="0"/>
              </a:rPr>
              <a:t>. spécialisées</a:t>
            </a:r>
          </a:p>
          <a:p>
            <a:pPr marL="265113" indent="-265113" eaLnBrk="1" hangingPunct="1">
              <a:spcBef>
                <a:spcPts val="575"/>
              </a:spcBef>
              <a:buFont typeface="Wingdings 2" pitchFamily="18" charset="2"/>
              <a:buChar char=""/>
            </a:pPr>
            <a:r>
              <a:rPr lang="fr-CA" sz="2000" dirty="0">
                <a:latin typeface="Verdana" panose="020B0604030504040204" pitchFamily="34" charset="0"/>
                <a:ea typeface="Verdana" panose="020B0604030504040204" pitchFamily="34" charset="0"/>
              </a:rPr>
              <a:t>Ouafa Hamouda, </a:t>
            </a:r>
            <a:r>
              <a:rPr lang="fr-CA" sz="2000" dirty="0" err="1">
                <a:latin typeface="Verdana" panose="020B0604030504040204" pitchFamily="34" charset="0"/>
                <a:ea typeface="Verdana" panose="020B0604030504040204" pitchFamily="34" charset="0"/>
              </a:rPr>
              <a:t>Act</a:t>
            </a:r>
            <a:r>
              <a:rPr lang="fr-CA" sz="2000" dirty="0">
                <a:latin typeface="Verdana" panose="020B0604030504040204" pitchFamily="34" charset="0"/>
                <a:ea typeface="Verdana" panose="020B0604030504040204" pitchFamily="34" charset="0"/>
              </a:rPr>
              <a:t>. de mise en forme</a:t>
            </a:r>
          </a:p>
          <a:p>
            <a:pPr marL="265113" indent="-265113" eaLnBrk="1" hangingPunct="1">
              <a:spcBef>
                <a:spcPts val="575"/>
              </a:spcBef>
              <a:buFont typeface="Wingdings 2" pitchFamily="18" charset="2"/>
              <a:buChar char=""/>
            </a:pPr>
            <a:r>
              <a:rPr lang="fr-CA" sz="2000" dirty="0">
                <a:latin typeface="Verdana" panose="020B0604030504040204" pitchFamily="34" charset="0"/>
                <a:ea typeface="Verdana" panose="020B0604030504040204" pitchFamily="34" charset="0"/>
              </a:rPr>
              <a:t>Francine Houle, </a:t>
            </a:r>
            <a:r>
              <a:rPr lang="fr-CA" sz="2000" dirty="0" err="1">
                <a:latin typeface="Verdana" panose="020B0604030504040204" pitchFamily="34" charset="0"/>
                <a:ea typeface="Verdana" panose="020B0604030504040204" pitchFamily="34" charset="0"/>
              </a:rPr>
              <a:t>Act</a:t>
            </a:r>
            <a:r>
              <a:rPr lang="fr-CA" sz="2000" dirty="0">
                <a:latin typeface="Verdana" panose="020B0604030504040204" pitchFamily="34" charset="0"/>
                <a:ea typeface="Verdana" panose="020B0604030504040204" pitchFamily="34" charset="0"/>
              </a:rPr>
              <a:t>. de mise en forme et </a:t>
            </a:r>
            <a:r>
              <a:rPr lang="fr-CA" sz="2000" dirty="0" err="1">
                <a:latin typeface="Verdana" panose="020B0604030504040204" pitchFamily="34" charset="0"/>
                <a:ea typeface="Verdana" panose="020B0604030504040204" pitchFamily="34" charset="0"/>
              </a:rPr>
              <a:t>act</a:t>
            </a:r>
            <a:r>
              <a:rPr lang="fr-CA" sz="2000" dirty="0">
                <a:latin typeface="Verdana" panose="020B0604030504040204" pitchFamily="34" charset="0"/>
                <a:ea typeface="Verdana" panose="020B0604030504040204" pitchFamily="34" charset="0"/>
              </a:rPr>
              <a:t>. spécialisées</a:t>
            </a:r>
            <a:endParaRPr lang="en-CA" sz="2000" dirty="0">
              <a:latin typeface="Verdana" panose="020B0604030504040204" pitchFamily="34" charset="0"/>
              <a:ea typeface="Verdana" panose="020B0604030504040204" pitchFamily="34" charset="0"/>
            </a:endParaRPr>
          </a:p>
          <a:p>
            <a:pPr marL="265113" indent="-265113" eaLnBrk="1" hangingPunct="1">
              <a:spcBef>
                <a:spcPts val="575"/>
              </a:spcBef>
              <a:buFont typeface="Wingdings 2" pitchFamily="18" charset="2"/>
              <a:buChar char=""/>
            </a:pPr>
            <a:r>
              <a:rPr lang="en-CA" sz="2000" dirty="0">
                <a:latin typeface="Verdana" panose="020B0604030504040204" pitchFamily="34" charset="0"/>
                <a:ea typeface="Verdana" panose="020B0604030504040204" pitchFamily="34" charset="0"/>
              </a:rPr>
              <a:t>Sandra </a:t>
            </a:r>
            <a:r>
              <a:rPr lang="en-CA" sz="2000" dirty="0" err="1">
                <a:latin typeface="Verdana" panose="020B0604030504040204" pitchFamily="34" charset="0"/>
                <a:ea typeface="Verdana" panose="020B0604030504040204" pitchFamily="34" charset="0"/>
              </a:rPr>
              <a:t>Laniel</a:t>
            </a:r>
            <a:r>
              <a:rPr lang="en-CA" sz="2000" dirty="0">
                <a:latin typeface="Verdana" panose="020B0604030504040204" pitchFamily="34" charset="0"/>
                <a:ea typeface="Verdana" panose="020B0604030504040204" pitchFamily="34" charset="0"/>
              </a:rPr>
              <a:t>, </a:t>
            </a:r>
            <a:r>
              <a:rPr lang="fr-CA" sz="2000" dirty="0" err="1">
                <a:latin typeface="Verdana" panose="020B0604030504040204" pitchFamily="34" charset="0"/>
                <a:ea typeface="Verdana" panose="020B0604030504040204" pitchFamily="34" charset="0"/>
              </a:rPr>
              <a:t>Act</a:t>
            </a:r>
            <a:r>
              <a:rPr lang="fr-CA" sz="2000" dirty="0">
                <a:latin typeface="Verdana" panose="020B0604030504040204" pitchFamily="34" charset="0"/>
                <a:ea typeface="Verdana" panose="020B0604030504040204" pitchFamily="34" charset="0"/>
              </a:rPr>
              <a:t>. de mise en forme</a:t>
            </a:r>
          </a:p>
          <a:p>
            <a:pPr marL="265113" indent="-265113" eaLnBrk="1" hangingPunct="1">
              <a:spcBef>
                <a:spcPts val="575"/>
              </a:spcBef>
              <a:buFont typeface="Wingdings 2" pitchFamily="18" charset="2"/>
              <a:buChar char=""/>
            </a:pPr>
            <a:r>
              <a:rPr lang="en-CA" sz="2000" dirty="0">
                <a:latin typeface="Verdana" panose="020B0604030504040204" pitchFamily="34" charset="0"/>
                <a:ea typeface="Verdana" panose="020B0604030504040204" pitchFamily="34" charset="0"/>
              </a:rPr>
              <a:t>Sylvie Blouin, </a:t>
            </a:r>
            <a:r>
              <a:rPr lang="fr-CA" sz="2000" dirty="0" err="1">
                <a:latin typeface="Verdana" panose="020B0604030504040204" pitchFamily="34" charset="0"/>
                <a:ea typeface="Verdana" panose="020B0604030504040204" pitchFamily="34" charset="0"/>
              </a:rPr>
              <a:t>Act</a:t>
            </a:r>
            <a:r>
              <a:rPr lang="fr-CA" sz="2000" dirty="0">
                <a:latin typeface="Verdana" panose="020B0604030504040204" pitchFamily="34" charset="0"/>
                <a:ea typeface="Verdana" panose="020B0604030504040204" pitchFamily="34" charset="0"/>
              </a:rPr>
              <a:t>. de mise en forme</a:t>
            </a:r>
          </a:p>
          <a:p>
            <a:pPr marL="265113" indent="-265113" eaLnBrk="1" hangingPunct="1">
              <a:spcBef>
                <a:spcPts val="575"/>
              </a:spcBef>
              <a:buFont typeface="Wingdings 2" pitchFamily="18" charset="2"/>
              <a:buChar char=""/>
            </a:pPr>
            <a:r>
              <a:rPr lang="fr-CA" sz="2000" dirty="0">
                <a:latin typeface="Verdana" panose="020B0604030504040204" pitchFamily="34" charset="0"/>
                <a:ea typeface="Verdana" panose="020B0604030504040204" pitchFamily="34" charset="0"/>
              </a:rPr>
              <a:t>Jean-Claude Drapeau, Activités spécialisées</a:t>
            </a:r>
          </a:p>
          <a:p>
            <a:pPr marL="265113" indent="-265113" eaLnBrk="1" hangingPunct="1">
              <a:spcBef>
                <a:spcPts val="575"/>
              </a:spcBef>
              <a:buFont typeface="Wingdings 2" pitchFamily="18" charset="2"/>
              <a:buChar char=""/>
            </a:pPr>
            <a:r>
              <a:rPr lang="fr-CA" sz="2000" dirty="0">
                <a:latin typeface="Verdana" panose="020B0604030504040204" pitchFamily="34" charset="0"/>
                <a:ea typeface="Verdana" panose="020B0604030504040204" pitchFamily="34" charset="0"/>
              </a:rPr>
              <a:t>Carlos </a:t>
            </a:r>
            <a:r>
              <a:rPr lang="fr-CA" sz="2000" dirty="0" err="1">
                <a:latin typeface="Verdana" panose="020B0604030504040204" pitchFamily="34" charset="0"/>
                <a:ea typeface="Verdana" panose="020B0604030504040204" pitchFamily="34" charset="0"/>
              </a:rPr>
              <a:t>Hauyon</a:t>
            </a:r>
            <a:r>
              <a:rPr lang="fr-CA" sz="2000" dirty="0">
                <a:latin typeface="Verdana" panose="020B0604030504040204" pitchFamily="34" charset="0"/>
                <a:ea typeface="Verdana" panose="020B0604030504040204" pitchFamily="34" charset="0"/>
              </a:rPr>
              <a:t>, </a:t>
            </a:r>
            <a:r>
              <a:rPr lang="fr-CA" sz="2000" dirty="0" err="1">
                <a:latin typeface="Verdana" panose="020B0604030504040204" pitchFamily="34" charset="0"/>
                <a:ea typeface="Verdana" panose="020B0604030504040204" pitchFamily="34" charset="0"/>
              </a:rPr>
              <a:t>Act</a:t>
            </a:r>
            <a:r>
              <a:rPr lang="fr-CA" sz="2000" dirty="0">
                <a:latin typeface="Verdana" panose="020B0604030504040204" pitchFamily="34" charset="0"/>
                <a:ea typeface="Verdana" panose="020B0604030504040204" pitchFamily="34" charset="0"/>
              </a:rPr>
              <a:t>. spécialisées</a:t>
            </a:r>
          </a:p>
          <a:p>
            <a:pPr marL="265113" indent="-265113" eaLnBrk="1" hangingPunct="1">
              <a:spcBef>
                <a:spcPts val="575"/>
              </a:spcBef>
              <a:buFont typeface="Wingdings 2" pitchFamily="18" charset="2"/>
              <a:buChar char=""/>
            </a:pPr>
            <a:r>
              <a:rPr lang="fr-CA" sz="2000" dirty="0">
                <a:latin typeface="Verdana" panose="020B0604030504040204" pitchFamily="34" charset="0"/>
                <a:ea typeface="Verdana" panose="020B0604030504040204" pitchFamily="34" charset="0"/>
              </a:rPr>
              <a:t>Hélène Giguère, </a:t>
            </a:r>
            <a:r>
              <a:rPr lang="fr-CA" sz="2000" dirty="0" err="1">
                <a:latin typeface="Verdana" panose="020B0604030504040204" pitchFamily="34" charset="0"/>
                <a:ea typeface="Verdana" panose="020B0604030504040204" pitchFamily="34" charset="0"/>
              </a:rPr>
              <a:t>Act</a:t>
            </a:r>
            <a:r>
              <a:rPr lang="fr-CA" sz="2000" dirty="0">
                <a:latin typeface="Verdana" panose="020B0604030504040204" pitchFamily="34" charset="0"/>
                <a:ea typeface="Verdana" panose="020B0604030504040204" pitchFamily="34" charset="0"/>
              </a:rPr>
              <a:t>. spécialisées</a:t>
            </a:r>
          </a:p>
          <a:p>
            <a:pPr marL="265113" indent="-265113" eaLnBrk="1" hangingPunct="1">
              <a:spcBef>
                <a:spcPts val="575"/>
              </a:spcBef>
              <a:buFont typeface="Wingdings 2" pitchFamily="18" charset="2"/>
              <a:buChar char=""/>
            </a:pPr>
            <a:r>
              <a:rPr lang="fr-CA" sz="2000" dirty="0">
                <a:latin typeface="Verdana" panose="020B0604030504040204" pitchFamily="34" charset="0"/>
                <a:ea typeface="Verdana" panose="020B0604030504040204" pitchFamily="34" charset="0"/>
              </a:rPr>
              <a:t>Pierre Bouchard, </a:t>
            </a:r>
            <a:r>
              <a:rPr lang="fr-CA" sz="2000" dirty="0" err="1">
                <a:latin typeface="Verdana" panose="020B0604030504040204" pitchFamily="34" charset="0"/>
                <a:ea typeface="Verdana" panose="020B0604030504040204" pitchFamily="34" charset="0"/>
              </a:rPr>
              <a:t>Act</a:t>
            </a:r>
            <a:r>
              <a:rPr lang="fr-CA" sz="2000" dirty="0">
                <a:latin typeface="Verdana" panose="020B0604030504040204" pitchFamily="34" charset="0"/>
                <a:ea typeface="Verdana" panose="020B0604030504040204" pitchFamily="34" charset="0"/>
              </a:rPr>
              <a:t>. spécialisées</a:t>
            </a:r>
            <a:endParaRPr lang="en-CA" sz="2000" dirty="0">
              <a:latin typeface="Verdana" panose="020B0604030504040204" pitchFamily="34" charset="0"/>
              <a:ea typeface="Verdana" panose="020B0604030504040204" pitchFamily="34" charset="0"/>
            </a:endParaRPr>
          </a:p>
          <a:p>
            <a:pPr marL="0" indent="0" eaLnBrk="1" hangingPunct="1">
              <a:spcBef>
                <a:spcPts val="575"/>
              </a:spcBef>
              <a:buNone/>
            </a:pPr>
            <a:endParaRPr lang="en-CA" sz="2000" dirty="0">
              <a:latin typeface="Verdana" panose="020B0604030504040204" pitchFamily="34" charset="0"/>
              <a:ea typeface="Verdana" panose="020B0604030504040204" pitchFamily="34" charset="0"/>
            </a:endParaRPr>
          </a:p>
          <a:p>
            <a:pPr marL="0" indent="0" eaLnBrk="1" hangingPunct="1">
              <a:spcBef>
                <a:spcPts val="575"/>
              </a:spcBef>
              <a:buNone/>
            </a:pPr>
            <a:endParaRPr lang="en-CA" sz="2000" dirty="0"/>
          </a:p>
          <a:p>
            <a:pPr marL="265113" indent="-265113" eaLnBrk="1" hangingPunct="1">
              <a:spcBef>
                <a:spcPts val="575"/>
              </a:spcBef>
              <a:buFont typeface="Wingdings 2" pitchFamily="18" charset="2"/>
              <a:buChar char=""/>
            </a:pPr>
            <a:endParaRPr lang="fr-CA" sz="2000" dirty="0"/>
          </a:p>
          <a:p>
            <a:pPr marL="265113" indent="-265113" eaLnBrk="1" hangingPunct="1">
              <a:spcBef>
                <a:spcPts val="575"/>
              </a:spcBef>
              <a:buFont typeface="Wingdings 2" pitchFamily="18" charset="2"/>
              <a:buChar char=""/>
            </a:pPr>
            <a:endParaRPr lang="fr-CA" sz="2000" dirty="0"/>
          </a:p>
          <a:p>
            <a:pPr marL="265113" indent="-265113" eaLnBrk="1" hangingPunct="1">
              <a:spcBef>
                <a:spcPts val="575"/>
              </a:spcBef>
              <a:buFont typeface="Wingdings 2" pitchFamily="18" charset="2"/>
              <a:buChar char=""/>
            </a:pPr>
            <a:endParaRPr lang="fr-CA" sz="2000" dirty="0"/>
          </a:p>
        </p:txBody>
      </p:sp>
      <p:sp>
        <p:nvSpPr>
          <p:cNvPr id="25603" name="Espace réservé du pied de page 4"/>
          <p:cNvSpPr>
            <a:spLocks noGrp="1"/>
          </p:cNvSpPr>
          <p:nvPr>
            <p:ph type="ftr" sz="quarter" idx="11"/>
          </p:nvPr>
        </p:nvSpPr>
        <p:spPr bwMode="auto">
          <a:ln>
            <a:miter lim="800000"/>
            <a:headEnd/>
            <a:tailEnd/>
          </a:ln>
        </p:spPr>
        <p:txBody>
          <a:bodyPr wrap="square" numCol="1" compatLnSpc="1">
            <a:prstTxWarp prst="textNoShape">
              <a:avLst/>
            </a:prstTxWarp>
          </a:bodyPr>
          <a:lstStyle/>
          <a:p>
            <a:pPr>
              <a:defRPr/>
            </a:pPr>
            <a:r>
              <a:rPr lang="fr-CA" dirty="0"/>
              <a:t>Rapport </a:t>
            </a:r>
            <a:r>
              <a:rPr lang="fr-CA" dirty="0">
                <a:latin typeface="Verdana" panose="020B0604030504040204" pitchFamily="34" charset="0"/>
                <a:ea typeface="Verdana" panose="020B0604030504040204" pitchFamily="34" charset="0"/>
              </a:rPr>
              <a:t>2023-2024</a:t>
            </a:r>
            <a:r>
              <a:rPr lang="fr-CA" dirty="0"/>
              <a:t> </a:t>
            </a:r>
          </a:p>
        </p:txBody>
      </p:sp>
      <p:sp>
        <p:nvSpPr>
          <p:cNvPr id="4" name="Espace réservé du numéro de diapositive 3"/>
          <p:cNvSpPr>
            <a:spLocks noGrp="1"/>
          </p:cNvSpPr>
          <p:nvPr>
            <p:ph type="sldNum" sz="quarter" idx="12"/>
          </p:nvPr>
        </p:nvSpPr>
        <p:spPr/>
        <p:txBody>
          <a:bodyPr/>
          <a:lstStyle/>
          <a:p>
            <a:pPr>
              <a:defRPr/>
            </a:pPr>
            <a:fld id="{D21E74EE-0320-498B-B6A8-91AB385EC9B9}" type="slidenum">
              <a:rPr lang="fr-CA"/>
              <a:pPr>
                <a:defRPr/>
              </a:pPr>
              <a:t>15</a:t>
            </a:fld>
            <a:endParaRPr lang="fr-CA"/>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0000"/>
          </a:solidFill>
        </p:spPr>
        <p:txBody>
          <a:bodyPr/>
          <a:lstStyle/>
          <a:p>
            <a:r>
              <a:rPr lang="fr-CA" dirty="0"/>
              <a:t>             </a:t>
            </a:r>
            <a:r>
              <a:rPr lang="fr-CA" sz="4000" b="1" dirty="0">
                <a:latin typeface="Verdana" panose="020B0604030504040204" pitchFamily="34" charset="0"/>
                <a:ea typeface="Verdana" panose="020B0604030504040204" pitchFamily="34" charset="0"/>
              </a:rPr>
              <a:t>Mission</a:t>
            </a:r>
            <a:r>
              <a:rPr lang="fr-CA" sz="4000" b="1" dirty="0"/>
              <a:t> du Club</a:t>
            </a:r>
          </a:p>
        </p:txBody>
      </p:sp>
      <p:sp>
        <p:nvSpPr>
          <p:cNvPr id="3" name="Espace réservé du contenu 2"/>
          <p:cNvSpPr>
            <a:spLocks noGrp="1"/>
          </p:cNvSpPr>
          <p:nvPr>
            <p:ph idx="1"/>
          </p:nvPr>
        </p:nvSpPr>
        <p:spPr/>
        <p:txBody>
          <a:bodyPr/>
          <a:lstStyle/>
          <a:p>
            <a:pPr lvl="0">
              <a:buNone/>
            </a:pPr>
            <a:endParaRPr lang="fr-CA" dirty="0"/>
          </a:p>
          <a:p>
            <a:pPr>
              <a:buNone/>
            </a:pPr>
            <a:r>
              <a:rPr lang="fr-CA" sz="2800" dirty="0">
                <a:latin typeface="Verdana" panose="020B0604030504040204" pitchFamily="34" charset="0"/>
                <a:ea typeface="Verdana" panose="020B0604030504040204" pitchFamily="34" charset="0"/>
              </a:rPr>
              <a:t>Organisme à but non lucratif visant à :</a:t>
            </a:r>
          </a:p>
          <a:p>
            <a:pPr lvl="0" algn="ctr"/>
            <a:r>
              <a:rPr lang="fr-FR" sz="2800" b="0" i="0" dirty="0">
                <a:solidFill>
                  <a:srgbClr val="323232"/>
                </a:solidFill>
                <a:effectLst/>
                <a:latin typeface="Verdana" panose="020B0604030504040204" pitchFamily="34" charset="0"/>
                <a:ea typeface="Verdana" panose="020B0604030504040204" pitchFamily="34" charset="0"/>
              </a:rPr>
              <a:t>Promouvoir, valoriser et encourager une vie physique et sociale active par la pratique d’activités physiques pour les personnes de 50 ans et plus</a:t>
            </a:r>
            <a:r>
              <a:rPr lang="fr-CA" sz="2800" dirty="0">
                <a:latin typeface="Verdana" panose="020B0604030504040204" pitchFamily="34" charset="0"/>
                <a:ea typeface="Verdana" panose="020B0604030504040204" pitchFamily="34" charset="0"/>
              </a:rPr>
              <a:t>.</a:t>
            </a:r>
          </a:p>
          <a:p>
            <a:pPr algn="l"/>
            <a:r>
              <a:rPr lang="fr-CA" sz="2800" b="1" dirty="0">
                <a:latin typeface="Verdana" panose="020B0604030504040204" pitchFamily="34" charset="0"/>
                <a:ea typeface="Verdana" panose="020B0604030504040204" pitchFamily="34" charset="0"/>
              </a:rPr>
              <a:t> </a:t>
            </a:r>
            <a:r>
              <a:rPr lang="fr-FR" sz="2800" b="1" i="0" dirty="0">
                <a:solidFill>
                  <a:srgbClr val="323232"/>
                </a:solidFill>
                <a:effectLst/>
                <a:latin typeface="Verdana" panose="020B0604030504040204" pitchFamily="34" charset="0"/>
                <a:ea typeface="Verdana" panose="020B0604030504040204" pitchFamily="34" charset="0"/>
              </a:rPr>
              <a:t>Valeurs</a:t>
            </a:r>
          </a:p>
          <a:p>
            <a:pPr algn="ctr"/>
            <a:r>
              <a:rPr lang="fr-FR" sz="2800" b="0" i="0" dirty="0">
                <a:solidFill>
                  <a:srgbClr val="323232"/>
                </a:solidFill>
                <a:effectLst/>
                <a:latin typeface="Verdana" panose="020B0604030504040204" pitchFamily="34" charset="0"/>
                <a:ea typeface="Verdana" panose="020B0604030504040204" pitchFamily="34" charset="0"/>
              </a:rPr>
              <a:t>Respect – Intégrité  </a:t>
            </a:r>
          </a:p>
          <a:p>
            <a:pPr algn="ctr"/>
            <a:r>
              <a:rPr lang="fr-FR" sz="2800" b="0" i="0" dirty="0">
                <a:solidFill>
                  <a:srgbClr val="323232"/>
                </a:solidFill>
                <a:effectLst/>
                <a:latin typeface="Verdana" panose="020B0604030504040204" pitchFamily="34" charset="0"/>
                <a:ea typeface="Verdana" panose="020B0604030504040204" pitchFamily="34" charset="0"/>
              </a:rPr>
              <a:t>Accessibilité – inclusion</a:t>
            </a:r>
          </a:p>
          <a:p>
            <a:pPr>
              <a:buNone/>
            </a:pPr>
            <a:endParaRPr lang="fr-CA" dirty="0"/>
          </a:p>
          <a:p>
            <a:endParaRPr lang="fr-CA" dirty="0"/>
          </a:p>
        </p:txBody>
      </p:sp>
      <p:sp>
        <p:nvSpPr>
          <p:cNvPr id="4" name="Espace réservé du pied de page 3"/>
          <p:cNvSpPr>
            <a:spLocks noGrp="1"/>
          </p:cNvSpPr>
          <p:nvPr>
            <p:ph type="ftr" sz="quarter" idx="11"/>
          </p:nvPr>
        </p:nvSpPr>
        <p:spPr/>
        <p:txBody>
          <a:bodyPr/>
          <a:lstStyle/>
          <a:p>
            <a:pPr>
              <a:defRPr/>
            </a:pPr>
            <a:r>
              <a:rPr lang="fr-CA" dirty="0"/>
              <a:t>Rapport </a:t>
            </a:r>
            <a:r>
              <a:rPr lang="fr-CA" dirty="0">
                <a:latin typeface="Verdana" panose="020B0604030504040204" pitchFamily="34" charset="0"/>
                <a:ea typeface="Verdana" panose="020B0604030504040204" pitchFamily="34" charset="0"/>
              </a:rPr>
              <a:t>2023-2024</a:t>
            </a:r>
            <a:r>
              <a:rPr lang="fr-CA" dirty="0"/>
              <a:t> </a:t>
            </a:r>
          </a:p>
        </p:txBody>
      </p:sp>
      <p:sp>
        <p:nvSpPr>
          <p:cNvPr id="5" name="Espace réservé du numéro de diapositive 4"/>
          <p:cNvSpPr>
            <a:spLocks noGrp="1"/>
          </p:cNvSpPr>
          <p:nvPr>
            <p:ph type="sldNum" sz="quarter" idx="12"/>
          </p:nvPr>
        </p:nvSpPr>
        <p:spPr/>
        <p:txBody>
          <a:bodyPr/>
          <a:lstStyle/>
          <a:p>
            <a:pPr>
              <a:defRPr/>
            </a:pPr>
            <a:fld id="{0C5543BE-C79E-4E1A-AC9E-10AE636DBD7D}" type="slidenum">
              <a:rPr lang="fr-CA" smtClean="0"/>
              <a:pPr>
                <a:defRPr/>
              </a:pPr>
              <a:t>16</a:t>
            </a:fld>
            <a:endParaRPr lang="fr-CA"/>
          </a:p>
        </p:txBody>
      </p:sp>
      <p:pic>
        <p:nvPicPr>
          <p:cNvPr id="6" name="Image 7" descr="C:\Users\Richard\Documents\Programmation 2012-2013\club_50ans_final_4juin.jpg"/>
          <p:cNvPicPr>
            <a:picLocks noChangeAspect="1" noChangeArrowheads="1"/>
          </p:cNvPicPr>
          <p:nvPr/>
        </p:nvPicPr>
        <p:blipFill>
          <a:blip r:embed="rId2" cstate="print"/>
          <a:srcRect/>
          <a:stretch>
            <a:fillRect/>
          </a:stretch>
        </p:blipFill>
        <p:spPr bwMode="auto">
          <a:xfrm>
            <a:off x="251520" y="169290"/>
            <a:ext cx="2512640" cy="143091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476375" y="608013"/>
            <a:ext cx="6264275" cy="1143000"/>
          </a:xfrm>
          <a:solidFill>
            <a:srgbClr val="FF0000"/>
          </a:solidFill>
        </p:spPr>
        <p:txBody>
          <a:bodyPr/>
          <a:lstStyle/>
          <a:p>
            <a:pPr eaLnBrk="1" hangingPunct="1"/>
            <a:r>
              <a:rPr lang="fr-FR" sz="4000" b="1" dirty="0">
                <a:latin typeface="Verdana" panose="020B0604030504040204" pitchFamily="34" charset="0"/>
                <a:ea typeface="Verdana" panose="020B0604030504040204" pitchFamily="34" charset="0"/>
              </a:rPr>
              <a:t>Conclusion</a:t>
            </a:r>
          </a:p>
        </p:txBody>
      </p:sp>
      <p:sp>
        <p:nvSpPr>
          <p:cNvPr id="25603" name="Rectangle 3"/>
          <p:cNvSpPr>
            <a:spLocks noGrp="1" noChangeArrowheads="1"/>
          </p:cNvSpPr>
          <p:nvPr>
            <p:ph idx="1"/>
          </p:nvPr>
        </p:nvSpPr>
        <p:spPr>
          <a:xfrm>
            <a:off x="468313" y="1928813"/>
            <a:ext cx="8135937" cy="4308475"/>
          </a:xfrm>
        </p:spPr>
        <p:txBody>
          <a:bodyPr/>
          <a:lstStyle/>
          <a:p>
            <a:pPr algn="ctr" eaLnBrk="1" hangingPunct="1">
              <a:buFont typeface="Wingdings" pitchFamily="2" charset="2"/>
              <a:buNone/>
            </a:pPr>
            <a:r>
              <a:rPr lang="fr-FR" sz="2400" b="1" dirty="0">
                <a:latin typeface="Verdana" panose="020B0604030504040204" pitchFamily="34" charset="0"/>
                <a:ea typeface="Verdana" panose="020B0604030504040204" pitchFamily="34" charset="0"/>
              </a:rPr>
              <a:t>    </a:t>
            </a:r>
            <a:r>
              <a:rPr lang="fr-FR" sz="2000" b="1" u="sng" dirty="0">
                <a:latin typeface="Verdana" panose="020B0604030504040204" pitchFamily="34" charset="0"/>
                <a:ea typeface="Verdana" panose="020B0604030504040204" pitchFamily="34" charset="0"/>
              </a:rPr>
              <a:t>Les préoccupations constantes du conseil administratif et de la direction:</a:t>
            </a:r>
          </a:p>
          <a:p>
            <a:pPr eaLnBrk="1" hangingPunct="1"/>
            <a:endParaRPr lang="fr-FR" sz="900" dirty="0">
              <a:latin typeface="Verdana" panose="020B0604030504040204" pitchFamily="34" charset="0"/>
              <a:ea typeface="Verdana" panose="020B0604030504040204" pitchFamily="34" charset="0"/>
            </a:endParaRPr>
          </a:p>
          <a:p>
            <a:pPr eaLnBrk="1" hangingPunct="1"/>
            <a:r>
              <a:rPr lang="fr-FR" sz="2400" dirty="0">
                <a:latin typeface="Verdana" panose="020B0604030504040204" pitchFamily="34" charset="0"/>
                <a:ea typeface="Verdana" panose="020B0604030504040204" pitchFamily="34" charset="0"/>
              </a:rPr>
              <a:t>En matière d’activité physique, de sport et de plein air,  une offre de service de qualité, sécuritaire, diversifiée, adaptée, inclusive et accessible pour tous les Montréalais et Montréalaises de 50 ans et plus .</a:t>
            </a:r>
          </a:p>
          <a:p>
            <a:pPr eaLnBrk="1" hangingPunct="1">
              <a:buFont typeface="Wingdings" pitchFamily="2" charset="2"/>
              <a:buNone/>
            </a:pPr>
            <a:endParaRPr lang="fr-FR" sz="900" dirty="0">
              <a:latin typeface="Verdana" panose="020B0604030504040204" pitchFamily="34" charset="0"/>
              <a:ea typeface="Verdana" panose="020B0604030504040204" pitchFamily="34" charset="0"/>
            </a:endParaRPr>
          </a:p>
          <a:p>
            <a:pPr eaLnBrk="1" hangingPunct="1"/>
            <a:r>
              <a:rPr lang="fr-FR" sz="2400" dirty="0">
                <a:latin typeface="Verdana" panose="020B0604030504040204" pitchFamily="34" charset="0"/>
                <a:ea typeface="Verdana" panose="020B0604030504040204" pitchFamily="34" charset="0"/>
              </a:rPr>
              <a:t>Le </a:t>
            </a:r>
            <a:r>
              <a:rPr lang="fr-FR" sz="2400" u="sng" dirty="0">
                <a:latin typeface="Verdana" panose="020B0604030504040204" pitchFamily="34" charset="0"/>
                <a:ea typeface="Verdana" panose="020B0604030504040204" pitchFamily="34" charset="0"/>
              </a:rPr>
              <a:t>recrutement</a:t>
            </a:r>
            <a:r>
              <a:rPr lang="fr-FR" sz="2400" dirty="0">
                <a:latin typeface="Verdana" panose="020B0604030504040204" pitchFamily="34" charset="0"/>
                <a:ea typeface="Verdana" panose="020B0604030504040204" pitchFamily="34" charset="0"/>
              </a:rPr>
              <a:t> et la </a:t>
            </a:r>
            <a:r>
              <a:rPr lang="fr-FR" sz="2400" u="sng" dirty="0">
                <a:latin typeface="Verdana" panose="020B0604030504040204" pitchFamily="34" charset="0"/>
                <a:ea typeface="Verdana" panose="020B0604030504040204" pitchFamily="34" charset="0"/>
              </a:rPr>
              <a:t>fidélisation</a:t>
            </a:r>
            <a:r>
              <a:rPr lang="fr-FR" sz="2400" dirty="0">
                <a:latin typeface="Verdana" panose="020B0604030504040204" pitchFamily="34" charset="0"/>
                <a:ea typeface="Verdana" panose="020B0604030504040204" pitchFamily="34" charset="0"/>
              </a:rPr>
              <a:t> des membres et des employés.es au Club 50 ans + de Claude-Robillard.</a:t>
            </a:r>
          </a:p>
          <a:p>
            <a:pPr eaLnBrk="1" hangingPunct="1">
              <a:buFont typeface="Wingdings" pitchFamily="2" charset="2"/>
              <a:buNone/>
            </a:pPr>
            <a:endParaRPr lang="fr-FR" sz="2400" dirty="0"/>
          </a:p>
          <a:p>
            <a:pPr eaLnBrk="1" hangingPunct="1"/>
            <a:endParaRPr lang="fr-FR" sz="2400" dirty="0"/>
          </a:p>
          <a:p>
            <a:pPr eaLnBrk="1" hangingPunct="1"/>
            <a:endParaRPr lang="fr-FR" sz="2400" dirty="0"/>
          </a:p>
          <a:p>
            <a:pPr eaLnBrk="1" hangingPunct="1"/>
            <a:endParaRPr lang="fr-FR" sz="2400" dirty="0"/>
          </a:p>
        </p:txBody>
      </p:sp>
      <p:sp>
        <p:nvSpPr>
          <p:cNvPr id="24579" name="Espace réservé du pied de page 4"/>
          <p:cNvSpPr>
            <a:spLocks noGrp="1"/>
          </p:cNvSpPr>
          <p:nvPr>
            <p:ph type="ftr" sz="quarter" idx="11"/>
          </p:nvPr>
        </p:nvSpPr>
        <p:spPr bwMode="auto">
          <a:ln>
            <a:miter lim="800000"/>
            <a:headEnd/>
            <a:tailEnd/>
          </a:ln>
        </p:spPr>
        <p:txBody>
          <a:bodyPr wrap="square" numCol="1" compatLnSpc="1">
            <a:prstTxWarp prst="textNoShape">
              <a:avLst/>
            </a:prstTxWarp>
          </a:bodyPr>
          <a:lstStyle/>
          <a:p>
            <a:pPr>
              <a:defRPr/>
            </a:pPr>
            <a:r>
              <a:rPr lang="fr-FR" dirty="0"/>
              <a:t>Rapport </a:t>
            </a:r>
            <a:r>
              <a:rPr lang="fr-FR" dirty="0">
                <a:latin typeface="Verdana" panose="020B0604030504040204" pitchFamily="34" charset="0"/>
                <a:ea typeface="Verdana" panose="020B0604030504040204" pitchFamily="34" charset="0"/>
              </a:rPr>
              <a:t>2023-2024</a:t>
            </a:r>
            <a:r>
              <a:rPr lang="fr-FR" dirty="0"/>
              <a:t> </a:t>
            </a:r>
          </a:p>
        </p:txBody>
      </p:sp>
      <p:sp>
        <p:nvSpPr>
          <p:cNvPr id="7" name="Espace réservé du numéro de diapositive 5"/>
          <p:cNvSpPr>
            <a:spLocks noGrp="1"/>
          </p:cNvSpPr>
          <p:nvPr>
            <p:ph type="sldNum" sz="quarter" idx="12"/>
          </p:nvPr>
        </p:nvSpPr>
        <p:spPr/>
        <p:txBody>
          <a:bodyPr>
            <a:normAutofit/>
          </a:bodyPr>
          <a:lstStyle/>
          <a:p>
            <a:pPr>
              <a:defRPr/>
            </a:pPr>
            <a:fld id="{8DBA956D-0A7A-44B0-BA15-067AFA6157EE}" type="slidenum">
              <a:rPr lang="fr-FR"/>
              <a:pPr>
                <a:defRPr/>
              </a:pPr>
              <a:t>17</a:t>
            </a:fld>
            <a:endParaRPr lang="fr-FR"/>
          </a:p>
        </p:txBody>
      </p:sp>
    </p:spTree>
  </p:cSld>
  <p:clrMapOvr>
    <a:masterClrMapping/>
  </p:clrMapOvr>
  <p:transition>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655E61-0B4C-1DD2-1759-D7487A779D38}"/>
              </a:ext>
            </a:extLst>
          </p:cNvPr>
          <p:cNvSpPr>
            <a:spLocks noGrp="1"/>
          </p:cNvSpPr>
          <p:nvPr>
            <p:ph type="ctrTitle"/>
          </p:nvPr>
        </p:nvSpPr>
        <p:spPr>
          <a:xfrm>
            <a:off x="685800" y="342185"/>
            <a:ext cx="7772400" cy="926575"/>
          </a:xfrm>
          <a:solidFill>
            <a:srgbClr val="FF0000"/>
          </a:solidFill>
        </p:spPr>
        <p:txBody>
          <a:bodyPr/>
          <a:lstStyle/>
          <a:p>
            <a:r>
              <a:rPr lang="fr-FR" b="1" dirty="0">
                <a:latin typeface="Verdana" panose="020B0604030504040204" pitchFamily="34" charset="0"/>
                <a:ea typeface="Verdana" panose="020B0604030504040204" pitchFamily="34" charset="0"/>
              </a:rPr>
              <a:t>Remerciements</a:t>
            </a:r>
            <a:endParaRPr lang="fr-CA" b="1" dirty="0">
              <a:latin typeface="Verdana" panose="020B0604030504040204" pitchFamily="34" charset="0"/>
              <a:ea typeface="Verdana" panose="020B0604030504040204" pitchFamily="34" charset="0"/>
            </a:endParaRPr>
          </a:p>
        </p:txBody>
      </p:sp>
      <p:sp>
        <p:nvSpPr>
          <p:cNvPr id="3" name="Sous-titre 2">
            <a:extLst>
              <a:ext uri="{FF2B5EF4-FFF2-40B4-BE49-F238E27FC236}">
                <a16:creationId xmlns:a16="http://schemas.microsoft.com/office/drawing/2014/main" id="{572EF733-E296-1323-C591-871521C1EBFC}"/>
              </a:ext>
            </a:extLst>
          </p:cNvPr>
          <p:cNvSpPr>
            <a:spLocks noGrp="1"/>
          </p:cNvSpPr>
          <p:nvPr>
            <p:ph type="subTitle" idx="1"/>
          </p:nvPr>
        </p:nvSpPr>
        <p:spPr>
          <a:xfrm>
            <a:off x="657310" y="1484784"/>
            <a:ext cx="7772400" cy="605091"/>
          </a:xfrm>
        </p:spPr>
        <p:txBody>
          <a:bodyPr/>
          <a:lstStyle/>
          <a:p>
            <a:r>
              <a:rPr lang="fr-FR" sz="2800" dirty="0">
                <a:solidFill>
                  <a:schemeClr val="tx1"/>
                </a:solidFill>
                <a:latin typeface="Verdana" panose="020B0604030504040204" pitchFamily="34" charset="0"/>
                <a:ea typeface="Verdana" panose="020B0604030504040204" pitchFamily="34" charset="0"/>
              </a:rPr>
              <a:t>Les membres du Conseil d’administration</a:t>
            </a:r>
            <a:endParaRPr lang="fr-CA" sz="2800" dirty="0">
              <a:solidFill>
                <a:schemeClr val="tx1"/>
              </a:solidFill>
              <a:latin typeface="Verdana" panose="020B0604030504040204" pitchFamily="34" charset="0"/>
              <a:ea typeface="Verdana" panose="020B0604030504040204" pitchFamily="34" charset="0"/>
            </a:endParaRPr>
          </a:p>
        </p:txBody>
      </p:sp>
      <p:sp>
        <p:nvSpPr>
          <p:cNvPr id="4" name="Espace réservé du pied de page 3">
            <a:extLst>
              <a:ext uri="{FF2B5EF4-FFF2-40B4-BE49-F238E27FC236}">
                <a16:creationId xmlns:a16="http://schemas.microsoft.com/office/drawing/2014/main" id="{B6AA1E62-C427-2B03-10CB-185B25B5BC03}"/>
              </a:ext>
            </a:extLst>
          </p:cNvPr>
          <p:cNvSpPr>
            <a:spLocks noGrp="1"/>
          </p:cNvSpPr>
          <p:nvPr>
            <p:ph type="ftr" sz="quarter" idx="11"/>
          </p:nvPr>
        </p:nvSpPr>
        <p:spPr/>
        <p:txBody>
          <a:bodyPr/>
          <a:lstStyle/>
          <a:p>
            <a:pPr>
              <a:defRPr/>
            </a:pPr>
            <a:r>
              <a:rPr lang="fr-CA"/>
              <a:t>Rapport 2020-2021 </a:t>
            </a:r>
          </a:p>
        </p:txBody>
      </p:sp>
      <p:sp>
        <p:nvSpPr>
          <p:cNvPr id="5" name="Espace réservé du numéro de diapositive 4">
            <a:extLst>
              <a:ext uri="{FF2B5EF4-FFF2-40B4-BE49-F238E27FC236}">
                <a16:creationId xmlns:a16="http://schemas.microsoft.com/office/drawing/2014/main" id="{B13A7B7C-CBAF-91BE-893D-DEFDBB12ACC5}"/>
              </a:ext>
            </a:extLst>
          </p:cNvPr>
          <p:cNvSpPr>
            <a:spLocks noGrp="1"/>
          </p:cNvSpPr>
          <p:nvPr>
            <p:ph type="sldNum" sz="quarter" idx="12"/>
          </p:nvPr>
        </p:nvSpPr>
        <p:spPr/>
        <p:txBody>
          <a:bodyPr/>
          <a:lstStyle/>
          <a:p>
            <a:pPr>
              <a:defRPr/>
            </a:pPr>
            <a:fld id="{D26BC6A9-0780-47F4-8455-DCF969D8B45D}" type="slidenum">
              <a:rPr lang="fr-CA" smtClean="0"/>
              <a:pPr>
                <a:defRPr/>
              </a:pPr>
              <a:t>18</a:t>
            </a:fld>
            <a:endParaRPr lang="fr-CA"/>
          </a:p>
        </p:txBody>
      </p:sp>
      <p:sp>
        <p:nvSpPr>
          <p:cNvPr id="6" name="ZoneTexte 5">
            <a:extLst>
              <a:ext uri="{FF2B5EF4-FFF2-40B4-BE49-F238E27FC236}">
                <a16:creationId xmlns:a16="http://schemas.microsoft.com/office/drawing/2014/main" id="{C7296407-0702-5147-3EFA-03A3E53687C6}"/>
              </a:ext>
            </a:extLst>
          </p:cNvPr>
          <p:cNvSpPr txBox="1"/>
          <p:nvPr/>
        </p:nvSpPr>
        <p:spPr>
          <a:xfrm>
            <a:off x="714290" y="2206605"/>
            <a:ext cx="7772400" cy="2462213"/>
          </a:xfrm>
          <a:prstGeom prst="rect">
            <a:avLst/>
          </a:prstGeom>
          <a:noFill/>
        </p:spPr>
        <p:txBody>
          <a:bodyPr wrap="square" rtlCol="0">
            <a:spAutoFit/>
          </a:bodyPr>
          <a:lstStyle/>
          <a:p>
            <a:pPr algn="ctr"/>
            <a:r>
              <a:rPr lang="fr-FR" sz="2800" dirty="0">
                <a:latin typeface="Verdana" panose="020B0604030504040204" pitchFamily="34" charset="0"/>
                <a:ea typeface="Verdana" panose="020B0604030504040204" pitchFamily="34" charset="0"/>
              </a:rPr>
              <a:t>Toutes les personnes bénévoles</a:t>
            </a:r>
          </a:p>
          <a:p>
            <a:pPr algn="ctr"/>
            <a:endParaRPr lang="fr-FR" dirty="0"/>
          </a:p>
          <a:p>
            <a:pPr algn="ctr"/>
            <a:r>
              <a:rPr lang="fr-FR" dirty="0"/>
              <a:t>Michel, Michel, Jocelyne, Nicole, Jean, Jean, Lucie, Robert, Liliane, Nam, Janine, Francine, Paul, Nathalie, Lise, Lise, Martine, Roger, Evelyn, Louise, Louise, Louise, Louise, Louise, Richard, Lucie, Yvon, Guy, Louis, Pierre, Gilles, Denis, Liselène, </a:t>
            </a:r>
            <a:r>
              <a:rPr lang="fr-FR" dirty="0" err="1"/>
              <a:t>Joscelyne</a:t>
            </a:r>
            <a:r>
              <a:rPr lang="fr-FR" dirty="0"/>
              <a:t>, Manon, Carole, Raymond, Yvan, Brigitte, Céline, Gisèle, Anne-Marie, Suzanne, Madeleine, Christiane, Sylvie, Marie-Andrée, Douglas</a:t>
            </a:r>
          </a:p>
        </p:txBody>
      </p:sp>
      <p:sp>
        <p:nvSpPr>
          <p:cNvPr id="8" name="ZoneTexte 7">
            <a:extLst>
              <a:ext uri="{FF2B5EF4-FFF2-40B4-BE49-F238E27FC236}">
                <a16:creationId xmlns:a16="http://schemas.microsoft.com/office/drawing/2014/main" id="{C0EA50BF-8590-F6BB-D09A-47416CDB6EB0}"/>
              </a:ext>
            </a:extLst>
          </p:cNvPr>
          <p:cNvSpPr txBox="1"/>
          <p:nvPr/>
        </p:nvSpPr>
        <p:spPr>
          <a:xfrm>
            <a:off x="949711" y="4896162"/>
            <a:ext cx="7515090" cy="954107"/>
          </a:xfrm>
          <a:prstGeom prst="rect">
            <a:avLst/>
          </a:prstGeom>
          <a:noFill/>
        </p:spPr>
        <p:txBody>
          <a:bodyPr wrap="square" rtlCol="0">
            <a:spAutoFit/>
          </a:bodyPr>
          <a:lstStyle/>
          <a:p>
            <a:pPr algn="ctr"/>
            <a:r>
              <a:rPr lang="fr-FR" sz="2800" dirty="0">
                <a:latin typeface="Verdana" panose="020B0604030504040204" pitchFamily="34" charset="0"/>
                <a:ea typeface="Verdana" panose="020B0604030504040204" pitchFamily="34" charset="0"/>
              </a:rPr>
              <a:t>L’administration et tout le personnel du Complexe sportif Claude-Robillard</a:t>
            </a:r>
            <a:endParaRPr lang="fr-CA" sz="28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8691858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C47A83-1953-16D5-0F27-D95A4DF69A7A}"/>
              </a:ext>
            </a:extLst>
          </p:cNvPr>
          <p:cNvSpPr>
            <a:spLocks noGrp="1"/>
          </p:cNvSpPr>
          <p:nvPr>
            <p:ph type="title"/>
          </p:nvPr>
        </p:nvSpPr>
        <p:spPr>
          <a:xfrm>
            <a:off x="457200" y="3068960"/>
            <a:ext cx="8229600" cy="3096344"/>
          </a:xfrm>
          <a:solidFill>
            <a:schemeClr val="accent2">
              <a:lumMod val="40000"/>
              <a:lumOff val="60000"/>
            </a:schemeClr>
          </a:solidFill>
        </p:spPr>
        <p:txBody>
          <a:bodyPr/>
          <a:lstStyle/>
          <a:p>
            <a:r>
              <a:rPr lang="fr-FR" dirty="0">
                <a:latin typeface="Verdana" panose="020B0604030504040204" pitchFamily="34" charset="0"/>
                <a:ea typeface="Verdana" panose="020B0604030504040204" pitchFamily="34" charset="0"/>
              </a:rPr>
              <a:t>Et finalement merci à tous les participants et toutes les participantes pour votre précieux soutien</a:t>
            </a:r>
            <a:endParaRPr lang="fr-CA" dirty="0">
              <a:latin typeface="Verdana" panose="020B0604030504040204" pitchFamily="34" charset="0"/>
              <a:ea typeface="Verdana" panose="020B0604030504040204" pitchFamily="34" charset="0"/>
            </a:endParaRPr>
          </a:p>
        </p:txBody>
      </p:sp>
      <p:sp>
        <p:nvSpPr>
          <p:cNvPr id="4" name="Espace réservé du pied de page 3">
            <a:extLst>
              <a:ext uri="{FF2B5EF4-FFF2-40B4-BE49-F238E27FC236}">
                <a16:creationId xmlns:a16="http://schemas.microsoft.com/office/drawing/2014/main" id="{4AF347C4-FB53-E4C7-A141-332DDCB4DC23}"/>
              </a:ext>
            </a:extLst>
          </p:cNvPr>
          <p:cNvSpPr>
            <a:spLocks noGrp="1"/>
          </p:cNvSpPr>
          <p:nvPr>
            <p:ph type="ftr" sz="quarter" idx="11"/>
          </p:nvPr>
        </p:nvSpPr>
        <p:spPr/>
        <p:txBody>
          <a:bodyPr/>
          <a:lstStyle/>
          <a:p>
            <a:pPr>
              <a:defRPr/>
            </a:pPr>
            <a:r>
              <a:rPr lang="fr-CA"/>
              <a:t>Rapport 2020-2021 </a:t>
            </a:r>
          </a:p>
        </p:txBody>
      </p:sp>
      <p:sp>
        <p:nvSpPr>
          <p:cNvPr id="5" name="Espace réservé du numéro de diapositive 4">
            <a:extLst>
              <a:ext uri="{FF2B5EF4-FFF2-40B4-BE49-F238E27FC236}">
                <a16:creationId xmlns:a16="http://schemas.microsoft.com/office/drawing/2014/main" id="{4E028A70-E04F-EC0D-FAC3-5991CECDDA54}"/>
              </a:ext>
            </a:extLst>
          </p:cNvPr>
          <p:cNvSpPr>
            <a:spLocks noGrp="1"/>
          </p:cNvSpPr>
          <p:nvPr>
            <p:ph type="sldNum" sz="quarter" idx="12"/>
          </p:nvPr>
        </p:nvSpPr>
        <p:spPr/>
        <p:txBody>
          <a:bodyPr/>
          <a:lstStyle/>
          <a:p>
            <a:pPr>
              <a:defRPr/>
            </a:pPr>
            <a:fld id="{0C5543BE-C79E-4E1A-AC9E-10AE636DBD7D}" type="slidenum">
              <a:rPr lang="fr-CA" smtClean="0"/>
              <a:pPr>
                <a:defRPr/>
              </a:pPr>
              <a:t>19</a:t>
            </a:fld>
            <a:endParaRPr lang="fr-CA"/>
          </a:p>
        </p:txBody>
      </p:sp>
      <p:sp>
        <p:nvSpPr>
          <p:cNvPr id="6" name="ZoneTexte 5">
            <a:extLst>
              <a:ext uri="{FF2B5EF4-FFF2-40B4-BE49-F238E27FC236}">
                <a16:creationId xmlns:a16="http://schemas.microsoft.com/office/drawing/2014/main" id="{57B7CEDA-27F4-7192-8164-B2DB9BBECF28}"/>
              </a:ext>
            </a:extLst>
          </p:cNvPr>
          <p:cNvSpPr txBox="1"/>
          <p:nvPr/>
        </p:nvSpPr>
        <p:spPr>
          <a:xfrm>
            <a:off x="457200" y="1052736"/>
            <a:ext cx="8075240" cy="1815882"/>
          </a:xfrm>
          <a:prstGeom prst="rect">
            <a:avLst/>
          </a:prstGeom>
          <a:noFill/>
        </p:spPr>
        <p:txBody>
          <a:bodyPr wrap="square" rtlCol="0">
            <a:spAutoFit/>
          </a:bodyPr>
          <a:lstStyle/>
          <a:p>
            <a:pPr algn="ctr"/>
            <a:endParaRPr lang="fr-FR" sz="2800" dirty="0">
              <a:latin typeface="Verdana" panose="020B0604030504040204" pitchFamily="34" charset="0"/>
              <a:ea typeface="Verdana" panose="020B0604030504040204" pitchFamily="34" charset="0"/>
            </a:endParaRPr>
          </a:p>
          <a:p>
            <a:pPr algn="ctr"/>
            <a:r>
              <a:rPr lang="fr-FR" sz="2800" dirty="0">
                <a:latin typeface="Verdana" panose="020B0604030504040204" pitchFamily="34" charset="0"/>
                <a:ea typeface="Verdana" panose="020B0604030504040204" pitchFamily="34" charset="0"/>
              </a:rPr>
              <a:t>La formidable et dynamique équipe </a:t>
            </a:r>
          </a:p>
          <a:p>
            <a:pPr algn="ctr"/>
            <a:r>
              <a:rPr lang="fr-FR" sz="2800" dirty="0">
                <a:latin typeface="Verdana" panose="020B0604030504040204" pitchFamily="34" charset="0"/>
                <a:ea typeface="Verdana" panose="020B0604030504040204" pitchFamily="34" charset="0"/>
              </a:rPr>
              <a:t>des instructrices et instructeurs</a:t>
            </a:r>
          </a:p>
          <a:p>
            <a:pPr algn="ctr"/>
            <a:endParaRPr lang="fr-CA" sz="28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613893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755650" y="608013"/>
            <a:ext cx="8159750" cy="1143000"/>
          </a:xfrm>
          <a:solidFill>
            <a:srgbClr val="FF0000"/>
          </a:solidFill>
        </p:spPr>
        <p:txBody>
          <a:bodyPr/>
          <a:lstStyle/>
          <a:p>
            <a:pPr eaLnBrk="1" hangingPunct="1"/>
            <a:r>
              <a:rPr lang="fr-FR" dirty="0">
                <a:latin typeface="Verdana" panose="020B0604030504040204" pitchFamily="34" charset="0"/>
                <a:ea typeface="Verdana" panose="020B0604030504040204" pitchFamily="34" charset="0"/>
              </a:rPr>
              <a:t>Introduction</a:t>
            </a:r>
          </a:p>
        </p:txBody>
      </p:sp>
      <p:sp>
        <p:nvSpPr>
          <p:cNvPr id="16387" name="Rectangle 3"/>
          <p:cNvSpPr>
            <a:spLocks noGrp="1" noChangeArrowheads="1"/>
          </p:cNvSpPr>
          <p:nvPr>
            <p:ph idx="1"/>
          </p:nvPr>
        </p:nvSpPr>
        <p:spPr>
          <a:xfrm>
            <a:off x="503238" y="2060575"/>
            <a:ext cx="8183562" cy="3816350"/>
          </a:xfrm>
        </p:spPr>
        <p:txBody>
          <a:bodyPr/>
          <a:lstStyle/>
          <a:p>
            <a:pPr eaLnBrk="1" hangingPunct="1"/>
            <a:endParaRPr lang="fr-FR" sz="2800" dirty="0"/>
          </a:p>
          <a:p>
            <a:pPr eaLnBrk="1" hangingPunct="1"/>
            <a:r>
              <a:rPr lang="fr-FR" sz="2800" dirty="0">
                <a:latin typeface="Verdana" panose="020B0604030504040204" pitchFamily="34" charset="0"/>
                <a:ea typeface="Verdana" panose="020B0604030504040204" pitchFamily="34" charset="0"/>
              </a:rPr>
              <a:t>Présentation sommaire de la clientèle 2023-2024 </a:t>
            </a:r>
          </a:p>
          <a:p>
            <a:pPr marL="0" indent="0" eaLnBrk="1" hangingPunct="1">
              <a:buNone/>
            </a:pPr>
            <a:endParaRPr lang="fr-FR" sz="2800" dirty="0">
              <a:latin typeface="Verdana" panose="020B0604030504040204" pitchFamily="34" charset="0"/>
              <a:ea typeface="Verdana" panose="020B0604030504040204" pitchFamily="34" charset="0"/>
            </a:endParaRPr>
          </a:p>
          <a:p>
            <a:pPr eaLnBrk="1" hangingPunct="1"/>
            <a:r>
              <a:rPr lang="fr-FR" sz="2800" dirty="0">
                <a:latin typeface="Verdana" panose="020B0604030504040204" pitchFamily="34" charset="0"/>
                <a:ea typeface="Verdana" panose="020B0604030504040204" pitchFamily="34" charset="0"/>
              </a:rPr>
              <a:t>Johanne Pelletier, direction générale</a:t>
            </a:r>
          </a:p>
          <a:p>
            <a:pPr marL="0" indent="0" eaLnBrk="1" hangingPunct="1">
              <a:buNone/>
            </a:pPr>
            <a:r>
              <a:rPr lang="fr-FR" sz="2800" dirty="0"/>
              <a:t>    </a:t>
            </a:r>
          </a:p>
          <a:p>
            <a:pPr marL="0" indent="0" eaLnBrk="1" hangingPunct="1">
              <a:buNone/>
            </a:pPr>
            <a:endParaRPr lang="fr-FR" sz="2800" dirty="0"/>
          </a:p>
          <a:p>
            <a:pPr eaLnBrk="1" hangingPunct="1">
              <a:buFont typeface="Wingdings 2" pitchFamily="18" charset="2"/>
              <a:buNone/>
            </a:pPr>
            <a:endParaRPr lang="fr-FR" dirty="0"/>
          </a:p>
          <a:p>
            <a:pPr eaLnBrk="1" hangingPunct="1"/>
            <a:endParaRPr lang="fr-FR" dirty="0"/>
          </a:p>
        </p:txBody>
      </p:sp>
      <p:sp>
        <p:nvSpPr>
          <p:cNvPr id="12291" name="Espace réservé du pied de page 4"/>
          <p:cNvSpPr>
            <a:spLocks noGrp="1"/>
          </p:cNvSpPr>
          <p:nvPr>
            <p:ph type="ftr" sz="quarter" idx="11"/>
          </p:nvPr>
        </p:nvSpPr>
        <p:spPr bwMode="auto">
          <a:ln>
            <a:miter lim="800000"/>
            <a:headEnd/>
            <a:tailEnd/>
          </a:ln>
        </p:spPr>
        <p:txBody>
          <a:bodyPr wrap="square" numCol="1" compatLnSpc="1">
            <a:prstTxWarp prst="textNoShape">
              <a:avLst/>
            </a:prstTxWarp>
          </a:bodyPr>
          <a:lstStyle/>
          <a:p>
            <a:pPr>
              <a:defRPr/>
            </a:pPr>
            <a:r>
              <a:rPr lang="fr-FR" dirty="0">
                <a:latin typeface="Verdana" panose="020B0604030504040204" pitchFamily="34" charset="0"/>
                <a:ea typeface="Verdana" panose="020B0604030504040204" pitchFamily="34" charset="0"/>
              </a:rPr>
              <a:t>Rapport 2023-2043 </a:t>
            </a:r>
          </a:p>
        </p:txBody>
      </p:sp>
      <p:sp>
        <p:nvSpPr>
          <p:cNvPr id="7" name="Espace réservé du numéro de diapositive 5"/>
          <p:cNvSpPr>
            <a:spLocks noGrp="1"/>
          </p:cNvSpPr>
          <p:nvPr>
            <p:ph type="sldNum" sz="quarter" idx="12"/>
          </p:nvPr>
        </p:nvSpPr>
        <p:spPr/>
        <p:txBody>
          <a:bodyPr>
            <a:normAutofit/>
          </a:bodyPr>
          <a:lstStyle/>
          <a:p>
            <a:pPr>
              <a:defRPr/>
            </a:pPr>
            <a:fld id="{52AC56B5-CA1A-469E-8E5B-8214BC16DBAA}" type="slidenum">
              <a:rPr lang="fr-FR"/>
              <a:pPr>
                <a:defRPr/>
              </a:pPr>
              <a:t>2</a:t>
            </a:fld>
            <a:endParaRPr lang="fr-FR"/>
          </a:p>
        </p:txBody>
      </p:sp>
    </p:spTree>
  </p:cSld>
  <p:clrMapOvr>
    <a:masterClrMapping/>
  </p:clrMapOvr>
  <p:transition>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57188" y="228600"/>
            <a:ext cx="8558212" cy="1057275"/>
          </a:xfrm>
          <a:solidFill>
            <a:srgbClr val="FF0000"/>
          </a:solidFill>
        </p:spPr>
        <p:txBody>
          <a:bodyPr/>
          <a:lstStyle/>
          <a:p>
            <a:pPr eaLnBrk="1" hangingPunct="1"/>
            <a:r>
              <a:rPr lang="fr-FR"/>
              <a:t>Plan de présentation</a:t>
            </a:r>
          </a:p>
        </p:txBody>
      </p:sp>
      <p:sp>
        <p:nvSpPr>
          <p:cNvPr id="17411" name="Rectangle 3"/>
          <p:cNvSpPr>
            <a:spLocks noGrp="1" noChangeArrowheads="1"/>
          </p:cNvSpPr>
          <p:nvPr>
            <p:ph idx="1"/>
          </p:nvPr>
        </p:nvSpPr>
        <p:spPr>
          <a:xfrm>
            <a:off x="642938" y="1628775"/>
            <a:ext cx="8272462" cy="4467225"/>
          </a:xfrm>
        </p:spPr>
        <p:txBody>
          <a:bodyPr/>
          <a:lstStyle/>
          <a:p>
            <a:pPr marL="533400" indent="-533400" eaLnBrk="1" hangingPunct="1">
              <a:spcBef>
                <a:spcPts val="575"/>
              </a:spcBef>
            </a:pPr>
            <a:endParaRPr lang="fr-FR" sz="1200" b="1" dirty="0"/>
          </a:p>
          <a:p>
            <a:pPr marL="533400" indent="-533400" eaLnBrk="1" hangingPunct="1">
              <a:lnSpc>
                <a:spcPct val="150000"/>
              </a:lnSpc>
              <a:spcBef>
                <a:spcPts val="575"/>
              </a:spcBef>
              <a:buFont typeface="Wingdings 2" pitchFamily="18" charset="2"/>
              <a:buChar char=""/>
            </a:pPr>
            <a:r>
              <a:rPr lang="fr-FR" sz="1200" b="1" dirty="0">
                <a:latin typeface="Verdana" panose="020B0604030504040204" pitchFamily="34" charset="0"/>
                <a:ea typeface="Verdana" panose="020B0604030504040204" pitchFamily="34" charset="0"/>
              </a:rPr>
              <a:t>Nombre total des inscriptions aux activités</a:t>
            </a:r>
          </a:p>
          <a:p>
            <a:pPr marL="533400" indent="-533400" eaLnBrk="1" hangingPunct="1">
              <a:spcBef>
                <a:spcPts val="575"/>
              </a:spcBef>
              <a:buFont typeface="Wingdings 2" pitchFamily="18" charset="2"/>
              <a:buChar char=""/>
            </a:pPr>
            <a:r>
              <a:rPr lang="fr-FR" sz="1200" b="1" dirty="0">
                <a:latin typeface="Verdana" panose="020B0604030504040204" pitchFamily="34" charset="0"/>
                <a:ea typeface="Verdana" panose="020B0604030504040204" pitchFamily="34" charset="0"/>
              </a:rPr>
              <a:t>Nombre total des inscriptions  par secteur</a:t>
            </a:r>
            <a:r>
              <a:rPr lang="fr-FR" sz="1200" dirty="0">
                <a:latin typeface="Verdana" panose="020B0604030504040204" pitchFamily="34" charset="0"/>
                <a:ea typeface="Verdana" panose="020B0604030504040204" pitchFamily="34" charset="0"/>
              </a:rPr>
              <a:t>:</a:t>
            </a:r>
          </a:p>
          <a:p>
            <a:pPr marL="533400" indent="-533400" eaLnBrk="1" hangingPunct="1">
              <a:spcBef>
                <a:spcPts val="575"/>
              </a:spcBef>
              <a:buNone/>
            </a:pPr>
            <a:r>
              <a:rPr lang="fr-FR" sz="1200" dirty="0">
                <a:latin typeface="Verdana" panose="020B0604030504040204" pitchFamily="34" charset="0"/>
                <a:ea typeface="Verdana" panose="020B0604030504040204" pitchFamily="34" charset="0"/>
              </a:rPr>
              <a:t>         		 	</a:t>
            </a:r>
            <a:r>
              <a:rPr lang="fr-FR" sz="1200" dirty="0">
                <a:solidFill>
                  <a:srgbClr val="FF0000"/>
                </a:solidFill>
                <a:latin typeface="Verdana" panose="020B0604030504040204" pitchFamily="34" charset="0"/>
                <a:ea typeface="Verdana" panose="020B0604030504040204" pitchFamily="34" charset="0"/>
              </a:rPr>
              <a:t>Activités de mise en forme </a:t>
            </a:r>
            <a:r>
              <a:rPr lang="fr-FR" sz="1200" dirty="0">
                <a:latin typeface="Verdana" panose="020B0604030504040204" pitchFamily="34" charset="0"/>
                <a:ea typeface="Verdana" panose="020B0604030504040204" pitchFamily="34" charset="0"/>
              </a:rPr>
              <a:t>(CP 1-2-3, Tabata, aérobie, etc.),</a:t>
            </a:r>
          </a:p>
          <a:p>
            <a:pPr marL="533400" indent="-533400" eaLnBrk="1" hangingPunct="1">
              <a:spcBef>
                <a:spcPts val="575"/>
              </a:spcBef>
              <a:buNone/>
            </a:pPr>
            <a:r>
              <a:rPr lang="fr-FR" sz="1200" dirty="0">
                <a:latin typeface="Verdana" panose="020B0604030504040204" pitchFamily="34" charset="0"/>
                <a:ea typeface="Verdana" panose="020B0604030504040204" pitchFamily="34" charset="0"/>
              </a:rPr>
              <a:t>         			</a:t>
            </a:r>
            <a:r>
              <a:rPr lang="fr-FR" sz="1200" dirty="0">
                <a:solidFill>
                  <a:srgbClr val="FF0000"/>
                </a:solidFill>
                <a:latin typeface="Verdana" panose="020B0604030504040204" pitchFamily="34" charset="0"/>
                <a:ea typeface="Verdana" panose="020B0604030504040204" pitchFamily="34" charset="0"/>
              </a:rPr>
              <a:t>Activités spécialisées</a:t>
            </a:r>
            <a:r>
              <a:rPr lang="fr-FR" sz="1200" dirty="0">
                <a:latin typeface="Verdana" panose="020B0604030504040204" pitchFamily="34" charset="0"/>
                <a:ea typeface="Verdana" panose="020B0604030504040204" pitchFamily="34" charset="0"/>
              </a:rPr>
              <a:t>,  (Essentrics , Pilates, Flexibilité, Taï-Chi, Boxe,</a:t>
            </a:r>
          </a:p>
          <a:p>
            <a:pPr marL="533400" indent="-533400" eaLnBrk="1" hangingPunct="1">
              <a:spcBef>
                <a:spcPts val="575"/>
              </a:spcBef>
              <a:buNone/>
            </a:pPr>
            <a:r>
              <a:rPr lang="fr-FR" sz="1200" dirty="0">
                <a:latin typeface="Verdana" panose="020B0604030504040204" pitchFamily="34" charset="0"/>
                <a:ea typeface="Verdana" panose="020B0604030504040204" pitchFamily="34" charset="0"/>
              </a:rPr>
              <a:t>					En mouvement sur chaise, Qi gong, Yoga)</a:t>
            </a:r>
          </a:p>
          <a:p>
            <a:pPr marL="533400" indent="-533400" eaLnBrk="1" hangingPunct="1">
              <a:spcBef>
                <a:spcPts val="575"/>
              </a:spcBef>
              <a:buNone/>
            </a:pPr>
            <a:r>
              <a:rPr lang="fr-FR" sz="1200" dirty="0">
                <a:latin typeface="Verdana" panose="020B0604030504040204" pitchFamily="34" charset="0"/>
                <a:ea typeface="Verdana" panose="020B0604030504040204" pitchFamily="34" charset="0"/>
              </a:rPr>
              <a:t>			 </a:t>
            </a:r>
            <a:r>
              <a:rPr lang="fr-FR" sz="1200" dirty="0">
                <a:solidFill>
                  <a:srgbClr val="FF0000"/>
                </a:solidFill>
                <a:latin typeface="Verdana" panose="020B0604030504040204" pitchFamily="34" charset="0"/>
                <a:ea typeface="Verdana" panose="020B0604030504040204" pitchFamily="34" charset="0"/>
              </a:rPr>
              <a:t>Activités sportives libres</a:t>
            </a:r>
            <a:r>
              <a:rPr lang="fr-FR" sz="1200" dirty="0">
                <a:latin typeface="Verdana" panose="020B0604030504040204" pitchFamily="34" charset="0"/>
                <a:ea typeface="Verdana" panose="020B0604030504040204" pitchFamily="34" charset="0"/>
              </a:rPr>
              <a:t>, (Tennis de table, Pickleball)</a:t>
            </a:r>
          </a:p>
          <a:p>
            <a:pPr marL="533400" indent="-533400" eaLnBrk="1" hangingPunct="1">
              <a:spcBef>
                <a:spcPts val="575"/>
              </a:spcBef>
              <a:buNone/>
            </a:pPr>
            <a:r>
              <a:rPr lang="fr-FR" sz="1200" dirty="0">
                <a:latin typeface="Verdana" panose="020B0604030504040204" pitchFamily="34" charset="0"/>
                <a:ea typeface="Verdana" panose="020B0604030504040204" pitchFamily="34" charset="0"/>
              </a:rPr>
              <a:t>          			 </a:t>
            </a:r>
            <a:r>
              <a:rPr lang="fr-FR" sz="1200" dirty="0">
                <a:solidFill>
                  <a:srgbClr val="FF0000"/>
                </a:solidFill>
                <a:latin typeface="Verdana" panose="020B0604030504040204" pitchFamily="34" charset="0"/>
                <a:ea typeface="Verdana" panose="020B0604030504040204" pitchFamily="34" charset="0"/>
              </a:rPr>
              <a:t>Plein air  </a:t>
            </a:r>
            <a:r>
              <a:rPr lang="fr-FR" sz="1200" dirty="0">
                <a:latin typeface="Verdana" panose="020B0604030504040204" pitchFamily="34" charset="0"/>
                <a:ea typeface="Verdana" panose="020B0604030504040204" pitchFamily="34" charset="0"/>
              </a:rPr>
              <a:t>(Randonnée pédestre, vélo, kayak, raquettes, ski de fond)</a:t>
            </a:r>
          </a:p>
          <a:p>
            <a:pPr marL="533400" indent="-533400" eaLnBrk="1" hangingPunct="1">
              <a:spcBef>
                <a:spcPts val="575"/>
              </a:spcBef>
              <a:buNone/>
            </a:pPr>
            <a:r>
              <a:rPr lang="fr-FR" sz="1200" dirty="0">
                <a:latin typeface="Verdana" panose="020B0604030504040204" pitchFamily="34" charset="0"/>
                <a:ea typeface="Verdana" panose="020B0604030504040204" pitchFamily="34" charset="0"/>
              </a:rPr>
              <a:t>        			  </a:t>
            </a:r>
            <a:r>
              <a:rPr lang="fr-FR" sz="1200" dirty="0">
                <a:solidFill>
                  <a:srgbClr val="FF0000"/>
                </a:solidFill>
                <a:latin typeface="Verdana" panose="020B0604030504040204" pitchFamily="34" charset="0"/>
                <a:ea typeface="Verdana" panose="020B0604030504040204" pitchFamily="34" charset="0"/>
              </a:rPr>
              <a:t>Activités sociales </a:t>
            </a:r>
            <a:r>
              <a:rPr lang="fr-FR" sz="1200" dirty="0">
                <a:latin typeface="Verdana" panose="020B0604030504040204" pitchFamily="34" charset="0"/>
                <a:ea typeface="Verdana" panose="020B0604030504040204" pitchFamily="34" charset="0"/>
              </a:rPr>
              <a:t>(Atelier sur l’</a:t>
            </a:r>
            <a:r>
              <a:rPr lang="fr-FR" sz="1200" dirty="0" err="1">
                <a:latin typeface="Verdana" panose="020B0604030504040204" pitchFamily="34" charset="0"/>
                <a:ea typeface="Verdana" panose="020B0604030504040204" pitchFamily="34" charset="0"/>
              </a:rPr>
              <a:t>agîsme</a:t>
            </a:r>
            <a:r>
              <a:rPr lang="fr-FR" sz="1200" dirty="0">
                <a:latin typeface="Verdana" panose="020B0604030504040204" pitchFamily="34" charset="0"/>
                <a:ea typeface="Verdana" panose="020B0604030504040204" pitchFamily="34" charset="0"/>
              </a:rPr>
              <a:t>, cabane à sucre)</a:t>
            </a:r>
          </a:p>
          <a:p>
            <a:pPr marL="533400" indent="-533400" eaLnBrk="1" hangingPunct="1">
              <a:spcBef>
                <a:spcPts val="575"/>
              </a:spcBef>
              <a:buFont typeface="Wingdings 2" pitchFamily="18" charset="2"/>
              <a:buChar char=""/>
            </a:pPr>
            <a:r>
              <a:rPr lang="fr-FR" sz="1200" b="1" dirty="0">
                <a:latin typeface="Verdana" panose="020B0604030504040204" pitchFamily="34" charset="0"/>
                <a:ea typeface="Verdana" panose="020B0604030504040204" pitchFamily="34" charset="0"/>
              </a:rPr>
              <a:t>Proportion de membres affiliation annuelle et de session (A-H-P.été)</a:t>
            </a:r>
          </a:p>
          <a:p>
            <a:pPr marL="533400" indent="-533400" eaLnBrk="1" hangingPunct="1">
              <a:spcBef>
                <a:spcPts val="575"/>
              </a:spcBef>
              <a:buFont typeface="Wingdings 2" pitchFamily="18" charset="2"/>
              <a:buChar char=""/>
            </a:pPr>
            <a:r>
              <a:rPr lang="fr-FR" sz="1200" b="1" dirty="0">
                <a:latin typeface="Verdana" panose="020B0604030504040204" pitchFamily="34" charset="0"/>
                <a:ea typeface="Verdana" panose="020B0604030504040204" pitchFamily="34" charset="0"/>
              </a:rPr>
              <a:t>Répartition d’âge</a:t>
            </a:r>
          </a:p>
          <a:p>
            <a:pPr marL="533400" indent="-533400" eaLnBrk="1" hangingPunct="1">
              <a:spcBef>
                <a:spcPts val="575"/>
              </a:spcBef>
              <a:buFont typeface="Wingdings 2" pitchFamily="18" charset="2"/>
              <a:buChar char=""/>
            </a:pPr>
            <a:r>
              <a:rPr lang="fr-FR" sz="1200" b="1" dirty="0">
                <a:latin typeface="Verdana" panose="020B0604030504040204" pitchFamily="34" charset="0"/>
                <a:ea typeface="Verdana" panose="020B0604030504040204" pitchFamily="34" charset="0"/>
              </a:rPr>
              <a:t>Répartition selon le sexe</a:t>
            </a:r>
          </a:p>
          <a:p>
            <a:pPr marL="533400" indent="-533400" eaLnBrk="1" hangingPunct="1">
              <a:spcBef>
                <a:spcPts val="575"/>
              </a:spcBef>
              <a:buFont typeface="Wingdings 2" pitchFamily="18" charset="2"/>
              <a:buChar char=""/>
            </a:pPr>
            <a:r>
              <a:rPr lang="fr-FR" sz="1200" b="1" dirty="0">
                <a:latin typeface="Verdana" panose="020B0604030504040204" pitchFamily="34" charset="0"/>
                <a:ea typeface="Verdana" panose="020B0604030504040204" pitchFamily="34" charset="0"/>
              </a:rPr>
              <a:t>Présentation du personnel</a:t>
            </a:r>
          </a:p>
          <a:p>
            <a:pPr marL="533400" indent="-533400" eaLnBrk="1" hangingPunct="1">
              <a:spcBef>
                <a:spcPts val="575"/>
              </a:spcBef>
              <a:buFont typeface="Wingdings 2" pitchFamily="18" charset="2"/>
              <a:buChar char=""/>
            </a:pPr>
            <a:r>
              <a:rPr lang="fr-FR" sz="1200" b="1" dirty="0">
                <a:latin typeface="Verdana" panose="020B0604030504040204" pitchFamily="34" charset="0"/>
                <a:ea typeface="Verdana" panose="020B0604030504040204" pitchFamily="34" charset="0"/>
              </a:rPr>
              <a:t>Conclusion</a:t>
            </a:r>
          </a:p>
          <a:p>
            <a:pPr marL="533400" indent="-533400" eaLnBrk="1" hangingPunct="1">
              <a:spcBef>
                <a:spcPts val="575"/>
              </a:spcBef>
              <a:buFont typeface="Wingdings 2" pitchFamily="18" charset="2"/>
              <a:buChar char=""/>
            </a:pPr>
            <a:endParaRPr lang="fr-FR" sz="2400" dirty="0"/>
          </a:p>
          <a:p>
            <a:pPr marL="533400" indent="-533400" eaLnBrk="1" hangingPunct="1">
              <a:spcBef>
                <a:spcPts val="575"/>
              </a:spcBef>
              <a:buFont typeface="Wingdings" pitchFamily="2" charset="2"/>
              <a:buNone/>
            </a:pPr>
            <a:endParaRPr lang="fr-FR" sz="2400" dirty="0"/>
          </a:p>
          <a:p>
            <a:pPr marL="533400" indent="-533400" eaLnBrk="1" hangingPunct="1">
              <a:spcBef>
                <a:spcPts val="575"/>
              </a:spcBef>
              <a:buFont typeface="Wingdings" pitchFamily="2" charset="2"/>
              <a:buNone/>
            </a:pPr>
            <a:endParaRPr lang="fr-FR" sz="2400" dirty="0"/>
          </a:p>
          <a:p>
            <a:pPr marL="533400" indent="-533400" eaLnBrk="1" hangingPunct="1">
              <a:spcBef>
                <a:spcPts val="575"/>
              </a:spcBef>
              <a:buFont typeface="Wingdings" pitchFamily="2" charset="2"/>
              <a:buNone/>
            </a:pPr>
            <a:endParaRPr lang="fr-FR" sz="2400" dirty="0"/>
          </a:p>
          <a:p>
            <a:pPr marL="533400" indent="-533400" eaLnBrk="1" hangingPunct="1">
              <a:spcBef>
                <a:spcPts val="575"/>
              </a:spcBef>
              <a:buFont typeface="Wingdings" pitchFamily="2" charset="2"/>
              <a:buNone/>
            </a:pPr>
            <a:endParaRPr lang="fr-FR" sz="2400" dirty="0"/>
          </a:p>
          <a:p>
            <a:pPr marL="533400" indent="-533400" eaLnBrk="1" hangingPunct="1">
              <a:spcBef>
                <a:spcPts val="575"/>
              </a:spcBef>
              <a:buFont typeface="Wingdings" pitchFamily="2" charset="2"/>
              <a:buNone/>
            </a:pPr>
            <a:endParaRPr lang="fr-FR" sz="2400" dirty="0"/>
          </a:p>
          <a:p>
            <a:pPr marL="533400" indent="-533400" eaLnBrk="1" hangingPunct="1">
              <a:spcBef>
                <a:spcPts val="575"/>
              </a:spcBef>
              <a:buFont typeface="Wingdings" pitchFamily="2" charset="2"/>
              <a:buNone/>
            </a:pPr>
            <a:endParaRPr lang="fr-FR" sz="2400" dirty="0"/>
          </a:p>
          <a:p>
            <a:pPr marL="533400" indent="-533400" eaLnBrk="1" hangingPunct="1">
              <a:spcBef>
                <a:spcPts val="575"/>
              </a:spcBef>
              <a:buFont typeface="Wingdings" pitchFamily="2" charset="2"/>
              <a:buNone/>
            </a:pPr>
            <a:endParaRPr lang="fr-FR" sz="2400" dirty="0"/>
          </a:p>
        </p:txBody>
      </p:sp>
      <p:sp>
        <p:nvSpPr>
          <p:cNvPr id="13315" name="Espace réservé du pied de page 4"/>
          <p:cNvSpPr>
            <a:spLocks noGrp="1"/>
          </p:cNvSpPr>
          <p:nvPr>
            <p:ph type="ftr" sz="quarter" idx="11"/>
          </p:nvPr>
        </p:nvSpPr>
        <p:spPr bwMode="auto">
          <a:ln>
            <a:miter lim="800000"/>
            <a:headEnd/>
            <a:tailEnd/>
          </a:ln>
        </p:spPr>
        <p:txBody>
          <a:bodyPr wrap="square" numCol="1" compatLnSpc="1">
            <a:prstTxWarp prst="textNoShape">
              <a:avLst/>
            </a:prstTxWarp>
          </a:bodyPr>
          <a:lstStyle/>
          <a:p>
            <a:pPr>
              <a:defRPr/>
            </a:pPr>
            <a:r>
              <a:rPr lang="fr-FR" dirty="0">
                <a:latin typeface="Verdana" panose="020B0604030504040204" pitchFamily="34" charset="0"/>
                <a:ea typeface="Verdana" panose="020B0604030504040204" pitchFamily="34" charset="0"/>
              </a:rPr>
              <a:t>Rapport 2023-2024</a:t>
            </a:r>
          </a:p>
        </p:txBody>
      </p:sp>
      <p:sp>
        <p:nvSpPr>
          <p:cNvPr id="7" name="Espace réservé du numéro de diapositive 5"/>
          <p:cNvSpPr>
            <a:spLocks noGrp="1"/>
          </p:cNvSpPr>
          <p:nvPr>
            <p:ph type="sldNum" sz="quarter" idx="12"/>
          </p:nvPr>
        </p:nvSpPr>
        <p:spPr/>
        <p:txBody>
          <a:bodyPr>
            <a:normAutofit/>
          </a:bodyPr>
          <a:lstStyle/>
          <a:p>
            <a:pPr>
              <a:defRPr/>
            </a:pPr>
            <a:fld id="{EA230DBD-B993-459A-8265-0B532DA42EA9}" type="slidenum">
              <a:rPr lang="fr-FR"/>
              <a:pPr>
                <a:defRPr/>
              </a:pPr>
              <a:t>3</a:t>
            </a:fld>
            <a:endParaRPr lang="fr-FR"/>
          </a:p>
        </p:txBody>
      </p:sp>
    </p:spTree>
  </p:cSld>
  <p:clrMapOvr>
    <a:masterClrMapping/>
  </p:clrMapOvr>
  <p:transition>
    <p:cut/>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051" name="Titre 1"/>
          <p:cNvSpPr>
            <a:spLocks noGrp="1"/>
          </p:cNvSpPr>
          <p:nvPr>
            <p:ph type="title"/>
          </p:nvPr>
        </p:nvSpPr>
        <p:spPr>
          <a:xfrm>
            <a:off x="428625" y="115888"/>
            <a:ext cx="8486775" cy="1652934"/>
          </a:xfrm>
          <a:solidFill>
            <a:srgbClr val="FF0000"/>
          </a:solidFill>
        </p:spPr>
        <p:txBody>
          <a:bodyPr/>
          <a:lstStyle/>
          <a:p>
            <a:pPr eaLnBrk="1" hangingPunct="1"/>
            <a:r>
              <a:rPr lang="fr-CA" sz="3200" dirty="0">
                <a:latin typeface="Verdana" panose="020B0604030504040204" pitchFamily="34" charset="0"/>
                <a:ea typeface="Verdana" panose="020B0604030504040204" pitchFamily="34" charset="0"/>
              </a:rPr>
              <a:t>Dénombrement  des inscriptions (affiliation annuelle et de session)</a:t>
            </a:r>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val="4032486311"/>
              </p:ext>
            </p:extLst>
          </p:nvPr>
        </p:nvGraphicFramePr>
        <p:xfrm>
          <a:off x="611560" y="1768822"/>
          <a:ext cx="7526337" cy="4374356"/>
        </p:xfrm>
        <a:graphic>
          <a:graphicData uri="http://schemas.openxmlformats.org/drawingml/2006/chart">
            <c:chart xmlns:c="http://schemas.openxmlformats.org/drawingml/2006/chart" xmlns:r="http://schemas.openxmlformats.org/officeDocument/2006/relationships" r:id="rId3"/>
          </a:graphicData>
        </a:graphic>
      </p:graphicFrame>
      <p:sp>
        <p:nvSpPr>
          <p:cNvPr id="1028" name="Espace réservé du pied de page 3"/>
          <p:cNvSpPr>
            <a:spLocks noGrp="1"/>
          </p:cNvSpPr>
          <p:nvPr>
            <p:ph type="ftr" sz="quarter" idx="11"/>
          </p:nvPr>
        </p:nvSpPr>
        <p:spPr bwMode="auto">
          <a:ln>
            <a:miter lim="800000"/>
            <a:headEnd/>
            <a:tailEnd/>
          </a:ln>
        </p:spPr>
        <p:txBody>
          <a:bodyPr wrap="square" numCol="1" compatLnSpc="1">
            <a:prstTxWarp prst="textNoShape">
              <a:avLst/>
            </a:prstTxWarp>
          </a:bodyPr>
          <a:lstStyle/>
          <a:p>
            <a:pPr>
              <a:defRPr/>
            </a:pPr>
            <a:r>
              <a:rPr lang="fr-FR" dirty="0">
                <a:latin typeface="Verdana" panose="020B0604030504040204" pitchFamily="34" charset="0"/>
                <a:ea typeface="Verdana" panose="020B0604030504040204" pitchFamily="34" charset="0"/>
              </a:rPr>
              <a:t>Rapport 2023-2024</a:t>
            </a:r>
          </a:p>
        </p:txBody>
      </p:sp>
      <p:sp>
        <p:nvSpPr>
          <p:cNvPr id="5" name="Espace réservé du numéro de diapositive 4"/>
          <p:cNvSpPr>
            <a:spLocks noGrp="1"/>
          </p:cNvSpPr>
          <p:nvPr>
            <p:ph type="sldNum" sz="quarter" idx="12"/>
          </p:nvPr>
        </p:nvSpPr>
        <p:spPr/>
        <p:txBody>
          <a:bodyPr>
            <a:normAutofit/>
          </a:bodyPr>
          <a:lstStyle/>
          <a:p>
            <a:pPr>
              <a:defRPr/>
            </a:pPr>
            <a:fld id="{97B5126A-C54D-47AC-8CE7-DB0454D89B6B}" type="slidenum">
              <a:rPr lang="fr-FR"/>
              <a:pPr>
                <a:defRPr/>
              </a:pPr>
              <a:t>4</a:t>
            </a:fld>
            <a:endParaRPr lang="fr-F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re 1"/>
          <p:cNvSpPr>
            <a:spLocks noGrp="1"/>
          </p:cNvSpPr>
          <p:nvPr>
            <p:ph type="title"/>
          </p:nvPr>
        </p:nvSpPr>
        <p:spPr>
          <a:xfrm>
            <a:off x="539552" y="332656"/>
            <a:ext cx="8183562" cy="1008063"/>
          </a:xfrm>
          <a:solidFill>
            <a:srgbClr val="FF0000"/>
          </a:solidFill>
        </p:spPr>
        <p:txBody>
          <a:bodyPr rtlCol="0">
            <a:normAutofit fontScale="90000"/>
          </a:bodyPr>
          <a:lstStyle/>
          <a:p>
            <a:pPr eaLnBrk="1" fontAlgn="auto" hangingPunct="1">
              <a:spcAft>
                <a:spcPts val="0"/>
              </a:spcAft>
              <a:defRPr/>
            </a:pPr>
            <a:r>
              <a:rPr lang="en-CA"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Affiliation annuelle vs</a:t>
            </a:r>
            <a:r>
              <a:rPr lang="en-CA" dirty="0">
                <a:latin typeface="Verdana" panose="020B0604030504040204" pitchFamily="34" charset="0"/>
                <a:ea typeface="Verdana" panose="020B0604030504040204" pitchFamily="34" charset="0"/>
              </a:rPr>
              <a:t> session</a:t>
            </a:r>
            <a:endParaRPr lang="fr-CA" dirty="0">
              <a:latin typeface="Verdana" panose="020B0604030504040204" pitchFamily="34" charset="0"/>
              <a:ea typeface="Verdana" panose="020B0604030504040204" pitchFamily="34" charset="0"/>
            </a:endParaRPr>
          </a:p>
        </p:txBody>
      </p:sp>
      <p:graphicFrame>
        <p:nvGraphicFramePr>
          <p:cNvPr id="6" name="Espace réservé du contenu 3"/>
          <p:cNvGraphicFramePr>
            <a:graphicFrameLocks noGrp="1"/>
          </p:cNvGraphicFramePr>
          <p:nvPr>
            <p:ph idx="1"/>
            <p:extLst>
              <p:ext uri="{D42A27DB-BD31-4B8C-83A1-F6EECF244321}">
                <p14:modId xmlns:p14="http://schemas.microsoft.com/office/powerpoint/2010/main" val="2072591534"/>
              </p:ext>
            </p:extLst>
          </p:nvPr>
        </p:nvGraphicFramePr>
        <p:xfrm>
          <a:off x="4641497" y="2091053"/>
          <a:ext cx="3611562" cy="3979040"/>
        </p:xfrm>
        <a:graphic>
          <a:graphicData uri="http://schemas.openxmlformats.org/drawingml/2006/chart">
            <c:chart xmlns:c="http://schemas.openxmlformats.org/drawingml/2006/chart" xmlns:r="http://schemas.openxmlformats.org/officeDocument/2006/relationships" r:id="rId3"/>
          </a:graphicData>
        </a:graphic>
      </p:graphicFrame>
      <p:sp>
        <p:nvSpPr>
          <p:cNvPr id="3076" name="Espace réservé du pied de page 4"/>
          <p:cNvSpPr>
            <a:spLocks noGrp="1"/>
          </p:cNvSpPr>
          <p:nvPr>
            <p:ph type="ftr" sz="quarter" idx="11"/>
          </p:nvPr>
        </p:nvSpPr>
        <p:spPr bwMode="auto">
          <a:ln>
            <a:miter lim="800000"/>
            <a:headEnd/>
            <a:tailEnd/>
          </a:ln>
        </p:spPr>
        <p:txBody>
          <a:bodyPr wrap="square" numCol="1" compatLnSpc="1">
            <a:prstTxWarp prst="textNoShape">
              <a:avLst/>
            </a:prstTxWarp>
          </a:bodyPr>
          <a:lstStyle/>
          <a:p>
            <a:pPr>
              <a:defRPr/>
            </a:pPr>
            <a:r>
              <a:rPr lang="fr-CA" dirty="0"/>
              <a:t>Rapport </a:t>
            </a:r>
            <a:r>
              <a:rPr lang="fr-CA" dirty="0">
                <a:latin typeface="Verdana" panose="020B0604030504040204" pitchFamily="34" charset="0"/>
                <a:ea typeface="Verdana" panose="020B0604030504040204" pitchFamily="34" charset="0"/>
              </a:rPr>
              <a:t>2023-2024</a:t>
            </a:r>
          </a:p>
        </p:txBody>
      </p:sp>
      <p:sp>
        <p:nvSpPr>
          <p:cNvPr id="4" name="Espace réservé du numéro de diapositive 3"/>
          <p:cNvSpPr>
            <a:spLocks noGrp="1"/>
          </p:cNvSpPr>
          <p:nvPr>
            <p:ph type="sldNum" sz="quarter" idx="12"/>
          </p:nvPr>
        </p:nvSpPr>
        <p:spPr/>
        <p:txBody>
          <a:bodyPr/>
          <a:lstStyle/>
          <a:p>
            <a:pPr>
              <a:defRPr/>
            </a:pPr>
            <a:fld id="{ABB21600-1BEC-4315-AD0F-29811752AE26}" type="slidenum">
              <a:rPr lang="fr-CA"/>
              <a:pPr>
                <a:defRPr/>
              </a:pPr>
              <a:t>5</a:t>
            </a:fld>
            <a:endParaRPr lang="fr-CA"/>
          </a:p>
        </p:txBody>
      </p:sp>
      <p:graphicFrame>
        <p:nvGraphicFramePr>
          <p:cNvPr id="2" name="Espace réservé du contenu 5">
            <a:extLst>
              <a:ext uri="{FF2B5EF4-FFF2-40B4-BE49-F238E27FC236}">
                <a16:creationId xmlns:a16="http://schemas.microsoft.com/office/drawing/2014/main" id="{584158AB-6CBB-AD6F-7826-62B0A738478A}"/>
              </a:ext>
            </a:extLst>
          </p:cNvPr>
          <p:cNvGraphicFramePr>
            <a:graphicFrameLocks/>
          </p:cNvGraphicFramePr>
          <p:nvPr>
            <p:extLst>
              <p:ext uri="{D42A27DB-BD31-4B8C-83A1-F6EECF244321}">
                <p14:modId xmlns:p14="http://schemas.microsoft.com/office/powerpoint/2010/main" val="1274391601"/>
              </p:ext>
            </p:extLst>
          </p:nvPr>
        </p:nvGraphicFramePr>
        <p:xfrm>
          <a:off x="4503062" y="2192350"/>
          <a:ext cx="3888432" cy="361291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 name="Espace réservé du contenu 5">
            <a:extLst>
              <a:ext uri="{FF2B5EF4-FFF2-40B4-BE49-F238E27FC236}">
                <a16:creationId xmlns:a16="http://schemas.microsoft.com/office/drawing/2014/main" id="{0CDB227B-7F2E-F02F-70AF-A5B8925CBE47}"/>
              </a:ext>
            </a:extLst>
          </p:cNvPr>
          <p:cNvGraphicFramePr>
            <a:graphicFrameLocks/>
          </p:cNvGraphicFramePr>
          <p:nvPr>
            <p:extLst>
              <p:ext uri="{D42A27DB-BD31-4B8C-83A1-F6EECF244321}">
                <p14:modId xmlns:p14="http://schemas.microsoft.com/office/powerpoint/2010/main" val="218876"/>
              </p:ext>
            </p:extLst>
          </p:nvPr>
        </p:nvGraphicFramePr>
        <p:xfrm>
          <a:off x="683568" y="2293647"/>
          <a:ext cx="3888432" cy="3612914"/>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9FF0F6-62C3-4C13-A19B-A6BBB8216CF4}"/>
              </a:ext>
            </a:extLst>
          </p:cNvPr>
          <p:cNvSpPr>
            <a:spLocks noGrp="1"/>
          </p:cNvSpPr>
          <p:nvPr>
            <p:ph type="title"/>
          </p:nvPr>
        </p:nvSpPr>
        <p:spPr>
          <a:xfrm>
            <a:off x="457200" y="274638"/>
            <a:ext cx="8229600" cy="1143000"/>
          </a:xfrm>
          <a:solidFill>
            <a:srgbClr val="FF0000"/>
          </a:solidFill>
        </p:spPr>
        <p:txBody>
          <a:bodyPr/>
          <a:lstStyle/>
          <a:p>
            <a:r>
              <a:rPr lang="fr-CA" sz="4000" dirty="0">
                <a:latin typeface="Verdana" panose="020B0604030504040204" pitchFamily="34" charset="0"/>
                <a:ea typeface="Verdana" panose="020B0604030504040204" pitchFamily="34" charset="0"/>
              </a:rPr>
              <a:t>Nombre total d’inscriptions aux activités</a:t>
            </a:r>
          </a:p>
        </p:txBody>
      </p:sp>
      <p:graphicFrame>
        <p:nvGraphicFramePr>
          <p:cNvPr id="8" name="Espace réservé du contenu 7">
            <a:extLst>
              <a:ext uri="{FF2B5EF4-FFF2-40B4-BE49-F238E27FC236}">
                <a16:creationId xmlns:a16="http://schemas.microsoft.com/office/drawing/2014/main" id="{5A276B4D-6212-43E5-93FD-88AF50660C0D}"/>
              </a:ext>
            </a:extLst>
          </p:cNvPr>
          <p:cNvGraphicFramePr>
            <a:graphicFrameLocks noGrp="1"/>
          </p:cNvGraphicFramePr>
          <p:nvPr>
            <p:ph idx="1"/>
            <p:extLst>
              <p:ext uri="{D42A27DB-BD31-4B8C-83A1-F6EECF244321}">
                <p14:modId xmlns:p14="http://schemas.microsoft.com/office/powerpoint/2010/main" val="1537959159"/>
              </p:ext>
            </p:extLst>
          </p:nvPr>
        </p:nvGraphicFramePr>
        <p:xfrm>
          <a:off x="323528" y="1624012"/>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4" name="Espace réservé du pied de page 3">
            <a:extLst>
              <a:ext uri="{FF2B5EF4-FFF2-40B4-BE49-F238E27FC236}">
                <a16:creationId xmlns:a16="http://schemas.microsoft.com/office/drawing/2014/main" id="{E89D999B-DAB3-45D6-B215-37E81451BA21}"/>
              </a:ext>
            </a:extLst>
          </p:cNvPr>
          <p:cNvSpPr>
            <a:spLocks noGrp="1"/>
          </p:cNvSpPr>
          <p:nvPr>
            <p:ph type="ftr" sz="quarter" idx="11"/>
          </p:nvPr>
        </p:nvSpPr>
        <p:spPr/>
        <p:txBody>
          <a:bodyPr/>
          <a:lstStyle/>
          <a:p>
            <a:pPr>
              <a:defRPr/>
            </a:pPr>
            <a:r>
              <a:rPr lang="fr-CA" dirty="0">
                <a:latin typeface="Verdana" panose="020B0604030504040204" pitchFamily="34" charset="0"/>
                <a:ea typeface="Verdana" panose="020B0604030504040204" pitchFamily="34" charset="0"/>
              </a:rPr>
              <a:t>Rapport 2023-2024</a:t>
            </a:r>
          </a:p>
        </p:txBody>
      </p:sp>
      <p:sp>
        <p:nvSpPr>
          <p:cNvPr id="5" name="Espace réservé du numéro de diapositive 4">
            <a:extLst>
              <a:ext uri="{FF2B5EF4-FFF2-40B4-BE49-F238E27FC236}">
                <a16:creationId xmlns:a16="http://schemas.microsoft.com/office/drawing/2014/main" id="{87A56B94-7863-4C70-9E37-1075CC67393C}"/>
              </a:ext>
            </a:extLst>
          </p:cNvPr>
          <p:cNvSpPr>
            <a:spLocks noGrp="1"/>
          </p:cNvSpPr>
          <p:nvPr>
            <p:ph type="sldNum" sz="quarter" idx="12"/>
          </p:nvPr>
        </p:nvSpPr>
        <p:spPr/>
        <p:txBody>
          <a:bodyPr/>
          <a:lstStyle/>
          <a:p>
            <a:pPr>
              <a:defRPr/>
            </a:pPr>
            <a:fld id="{0C5543BE-C79E-4E1A-AC9E-10AE636DBD7D}" type="slidenum">
              <a:rPr lang="fr-CA" smtClean="0"/>
              <a:pPr>
                <a:defRPr/>
              </a:pPr>
              <a:t>6</a:t>
            </a:fld>
            <a:endParaRPr lang="fr-CA"/>
          </a:p>
        </p:txBody>
      </p:sp>
    </p:spTree>
    <p:extLst>
      <p:ext uri="{BB962C8B-B14F-4D97-AF65-F5344CB8AC3E}">
        <p14:creationId xmlns:p14="http://schemas.microsoft.com/office/powerpoint/2010/main" val="2087016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re 1"/>
          <p:cNvSpPr>
            <a:spLocks noGrp="1"/>
          </p:cNvSpPr>
          <p:nvPr>
            <p:ph type="title"/>
          </p:nvPr>
        </p:nvSpPr>
        <p:spPr>
          <a:solidFill>
            <a:srgbClr val="FF0000"/>
          </a:solidFill>
        </p:spPr>
        <p:txBody>
          <a:bodyPr/>
          <a:lstStyle/>
          <a:p>
            <a:pPr eaLnBrk="1" hangingPunct="1"/>
            <a:r>
              <a:rPr lang="fr-CA" sz="4000" dirty="0">
                <a:latin typeface="Verdana" panose="020B0604030504040204" pitchFamily="34" charset="0"/>
                <a:ea typeface="Verdana" panose="020B0604030504040204" pitchFamily="34" charset="0"/>
              </a:rPr>
              <a:t>Inscriptions aux activités spécialisées</a:t>
            </a:r>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val="398606828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4" name="Espace réservé du pied de page 3"/>
          <p:cNvSpPr>
            <a:spLocks noGrp="1"/>
          </p:cNvSpPr>
          <p:nvPr>
            <p:ph type="ftr" sz="quarter" idx="11"/>
          </p:nvPr>
        </p:nvSpPr>
        <p:spPr/>
        <p:txBody>
          <a:bodyPr/>
          <a:lstStyle/>
          <a:p>
            <a:pPr>
              <a:defRPr/>
            </a:pPr>
            <a:r>
              <a:rPr lang="fr-CA" dirty="0">
                <a:latin typeface="Verdana" panose="020B0604030504040204" pitchFamily="34" charset="0"/>
                <a:ea typeface="Verdana" panose="020B0604030504040204" pitchFamily="34" charset="0"/>
              </a:rPr>
              <a:t>Rapport 2023-2024 </a:t>
            </a:r>
          </a:p>
        </p:txBody>
      </p:sp>
      <p:sp>
        <p:nvSpPr>
          <p:cNvPr id="5" name="Espace réservé du numéro de diapositive 4"/>
          <p:cNvSpPr>
            <a:spLocks noGrp="1"/>
          </p:cNvSpPr>
          <p:nvPr>
            <p:ph type="sldNum" sz="quarter" idx="12"/>
          </p:nvPr>
        </p:nvSpPr>
        <p:spPr/>
        <p:txBody>
          <a:bodyPr/>
          <a:lstStyle/>
          <a:p>
            <a:pPr>
              <a:defRPr/>
            </a:pPr>
            <a:fld id="{419594B9-F8A4-4202-BE9A-1B19418B659B}" type="slidenum">
              <a:rPr lang="fr-CA" smtClean="0"/>
              <a:pPr>
                <a:defRPr/>
              </a:pPr>
              <a:t>7</a:t>
            </a:fld>
            <a:endParaRPr lang="fr-CA"/>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re 1"/>
          <p:cNvSpPr>
            <a:spLocks noGrp="1"/>
          </p:cNvSpPr>
          <p:nvPr>
            <p:ph type="title"/>
          </p:nvPr>
        </p:nvSpPr>
        <p:spPr>
          <a:solidFill>
            <a:srgbClr val="FF0000"/>
          </a:solidFill>
        </p:spPr>
        <p:txBody>
          <a:bodyPr/>
          <a:lstStyle/>
          <a:p>
            <a:pPr eaLnBrk="1" hangingPunct="1"/>
            <a:r>
              <a:rPr lang="fr-CA" sz="4000" dirty="0">
                <a:latin typeface="Verdana" panose="020B0604030504040204" pitchFamily="34" charset="0"/>
                <a:ea typeface="Verdana" panose="020B0604030504040204" pitchFamily="34" charset="0"/>
              </a:rPr>
              <a:t>Inscriptions aux activités sportives en pratique libre</a:t>
            </a:r>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val="423567543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4" name="Espace réservé du pied de page 3"/>
          <p:cNvSpPr>
            <a:spLocks noGrp="1"/>
          </p:cNvSpPr>
          <p:nvPr>
            <p:ph type="ftr" sz="quarter" idx="11"/>
          </p:nvPr>
        </p:nvSpPr>
        <p:spPr/>
        <p:txBody>
          <a:bodyPr/>
          <a:lstStyle/>
          <a:p>
            <a:pPr>
              <a:defRPr/>
            </a:pPr>
            <a:r>
              <a:rPr lang="fr-CA" dirty="0">
                <a:latin typeface="Verdana" panose="020B0604030504040204" pitchFamily="34" charset="0"/>
                <a:ea typeface="Verdana" panose="020B0604030504040204" pitchFamily="34" charset="0"/>
              </a:rPr>
              <a:t>Rapport 2023-2024</a:t>
            </a:r>
          </a:p>
        </p:txBody>
      </p:sp>
      <p:sp>
        <p:nvSpPr>
          <p:cNvPr id="5" name="Espace réservé du numéro de diapositive 4"/>
          <p:cNvSpPr>
            <a:spLocks noGrp="1"/>
          </p:cNvSpPr>
          <p:nvPr>
            <p:ph type="sldNum" sz="quarter" idx="12"/>
          </p:nvPr>
        </p:nvSpPr>
        <p:spPr/>
        <p:txBody>
          <a:bodyPr/>
          <a:lstStyle/>
          <a:p>
            <a:pPr>
              <a:defRPr/>
            </a:pPr>
            <a:fld id="{92B0B9AA-B140-48F8-910B-ECC21AAADFBF}" type="slidenum">
              <a:rPr lang="fr-CA" smtClean="0"/>
              <a:pPr>
                <a:defRPr/>
              </a:pPr>
              <a:t>8</a:t>
            </a:fld>
            <a:endParaRPr lang="fr-CA"/>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re 1"/>
          <p:cNvSpPr>
            <a:spLocks noGrp="1"/>
          </p:cNvSpPr>
          <p:nvPr>
            <p:ph type="title"/>
          </p:nvPr>
        </p:nvSpPr>
        <p:spPr>
          <a:solidFill>
            <a:srgbClr val="FF0000"/>
          </a:solidFill>
        </p:spPr>
        <p:txBody>
          <a:bodyPr/>
          <a:lstStyle/>
          <a:p>
            <a:pPr eaLnBrk="1" hangingPunct="1"/>
            <a:r>
              <a:rPr lang="fr-CA" sz="4000" dirty="0">
                <a:latin typeface="Verdana" panose="020B0604030504040204" pitchFamily="34" charset="0"/>
                <a:ea typeface="Verdana" panose="020B0604030504040204" pitchFamily="34" charset="0"/>
              </a:rPr>
              <a:t>Inscriptions au plein air</a:t>
            </a:r>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val="3117938288"/>
              </p:ext>
            </p:extLst>
          </p:nvPr>
        </p:nvGraphicFramePr>
        <p:xfrm>
          <a:off x="539552" y="1628801"/>
          <a:ext cx="7787208" cy="4683400"/>
        </p:xfrm>
        <a:graphic>
          <a:graphicData uri="http://schemas.openxmlformats.org/drawingml/2006/chart">
            <c:chart xmlns:c="http://schemas.openxmlformats.org/drawingml/2006/chart" xmlns:r="http://schemas.openxmlformats.org/officeDocument/2006/relationships" r:id="rId3"/>
          </a:graphicData>
        </a:graphic>
      </p:graphicFrame>
      <p:sp>
        <p:nvSpPr>
          <p:cNvPr id="4" name="Espace réservé du pied de page 3"/>
          <p:cNvSpPr>
            <a:spLocks noGrp="1"/>
          </p:cNvSpPr>
          <p:nvPr>
            <p:ph type="ftr" sz="quarter" idx="11"/>
          </p:nvPr>
        </p:nvSpPr>
        <p:spPr/>
        <p:txBody>
          <a:bodyPr/>
          <a:lstStyle/>
          <a:p>
            <a:pPr>
              <a:defRPr/>
            </a:pPr>
            <a:r>
              <a:rPr lang="fr-CA" dirty="0">
                <a:latin typeface="Verdana" panose="020B0604030504040204" pitchFamily="34" charset="0"/>
                <a:ea typeface="Verdana" panose="020B0604030504040204" pitchFamily="34" charset="0"/>
              </a:rPr>
              <a:t>Rapport 2023-2024 </a:t>
            </a:r>
          </a:p>
        </p:txBody>
      </p:sp>
      <p:sp>
        <p:nvSpPr>
          <p:cNvPr id="5" name="Espace réservé du numéro de diapositive 4"/>
          <p:cNvSpPr>
            <a:spLocks noGrp="1"/>
          </p:cNvSpPr>
          <p:nvPr>
            <p:ph type="sldNum" sz="quarter" idx="12"/>
          </p:nvPr>
        </p:nvSpPr>
        <p:spPr/>
        <p:txBody>
          <a:bodyPr/>
          <a:lstStyle/>
          <a:p>
            <a:pPr>
              <a:defRPr/>
            </a:pPr>
            <a:fld id="{00FD1E51-D626-498B-80E6-6A03CFB30A67}" type="slidenum">
              <a:rPr lang="fr-CA" smtClean="0"/>
              <a:pPr>
                <a:defRPr/>
              </a:pPr>
              <a:t>9</a:t>
            </a:fld>
            <a:endParaRPr lang="fr-CA"/>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6833</TotalTime>
  <Words>745</Words>
  <Application>Microsoft Office PowerPoint</Application>
  <PresentationFormat>Affichage à l'écran (4:3)</PresentationFormat>
  <Paragraphs>168</Paragraphs>
  <Slides>19</Slides>
  <Notes>13</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19</vt:i4>
      </vt:variant>
    </vt:vector>
  </HeadingPairs>
  <TitlesOfParts>
    <vt:vector size="25" baseType="lpstr">
      <vt:lpstr>Arial</vt:lpstr>
      <vt:lpstr>Calibri</vt:lpstr>
      <vt:lpstr>Verdana</vt:lpstr>
      <vt:lpstr>Wingdings</vt:lpstr>
      <vt:lpstr>Wingdings 2</vt:lpstr>
      <vt:lpstr>Thème Office</vt:lpstr>
      <vt:lpstr>Rapport de la direction générale</vt:lpstr>
      <vt:lpstr>Introduction</vt:lpstr>
      <vt:lpstr>Plan de présentation</vt:lpstr>
      <vt:lpstr>Dénombrement  des inscriptions (affiliation annuelle et de session)</vt:lpstr>
      <vt:lpstr>Affiliation annuelle vs session</vt:lpstr>
      <vt:lpstr>Nombre total d’inscriptions aux activités</vt:lpstr>
      <vt:lpstr>Inscriptions aux activités spécialisées</vt:lpstr>
      <vt:lpstr>Inscriptions aux activités sportives en pratique libre</vt:lpstr>
      <vt:lpstr>Inscriptions au plein air</vt:lpstr>
      <vt:lpstr>Inscriptions aux activités sociales</vt:lpstr>
      <vt:lpstr>Par type d’activité</vt:lpstr>
      <vt:lpstr> Répartition d’âge des membres </vt:lpstr>
      <vt:lpstr>Répartition selon le sexe</vt:lpstr>
      <vt:lpstr>Personne la plus jeune et la plus âgée de la population du Club en 2023-2024</vt:lpstr>
      <vt:lpstr>  Présentation du personnel   2023-2024 </vt:lpstr>
      <vt:lpstr>             Mission du Club</vt:lpstr>
      <vt:lpstr>Conclusion</vt:lpstr>
      <vt:lpstr>Remerciements</vt:lpstr>
      <vt:lpstr>Et finalement merci à tous les participants et toutes les participantes pour votre précieux soutien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Rapport du directeur des activités</dc:title>
  <dc:creator>Richard</dc:creator>
  <cp:lastModifiedBy>info</cp:lastModifiedBy>
  <cp:revision>314</cp:revision>
  <cp:lastPrinted>2023-11-10T14:24:22Z</cp:lastPrinted>
  <dcterms:created xsi:type="dcterms:W3CDTF">2009-10-26T19:40:30Z</dcterms:created>
  <dcterms:modified xsi:type="dcterms:W3CDTF">2024-11-13T11:56:45Z</dcterms:modified>
</cp:coreProperties>
</file>